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56" r:id="rId2"/>
    <p:sldId id="304" r:id="rId3"/>
    <p:sldId id="360" r:id="rId4"/>
    <p:sldId id="306" r:id="rId5"/>
    <p:sldId id="337" r:id="rId6"/>
    <p:sldId id="307" r:id="rId7"/>
    <p:sldId id="308" r:id="rId8"/>
    <p:sldId id="309" r:id="rId9"/>
    <p:sldId id="310" r:id="rId10"/>
    <p:sldId id="312" r:id="rId11"/>
    <p:sldId id="311" r:id="rId12"/>
    <p:sldId id="313" r:id="rId13"/>
    <p:sldId id="314" r:id="rId14"/>
    <p:sldId id="315" r:id="rId15"/>
    <p:sldId id="316" r:id="rId16"/>
    <p:sldId id="317" r:id="rId17"/>
    <p:sldId id="318" r:id="rId18"/>
    <p:sldId id="320" r:id="rId19"/>
    <p:sldId id="321" r:id="rId20"/>
    <p:sldId id="322" r:id="rId21"/>
    <p:sldId id="323" r:id="rId22"/>
    <p:sldId id="324" r:id="rId23"/>
    <p:sldId id="325" r:id="rId24"/>
    <p:sldId id="327" r:id="rId25"/>
    <p:sldId id="326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9" r:id="rId35"/>
    <p:sldId id="338" r:id="rId36"/>
    <p:sldId id="341" r:id="rId37"/>
    <p:sldId id="342" r:id="rId38"/>
    <p:sldId id="344" r:id="rId39"/>
    <p:sldId id="343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1" r:id="rId56"/>
    <p:sldId id="363" r:id="rId57"/>
    <p:sldId id="362" r:id="rId58"/>
    <p:sldId id="364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81" r:id="rId67"/>
    <p:sldId id="373" r:id="rId68"/>
    <p:sldId id="374" r:id="rId69"/>
    <p:sldId id="383" r:id="rId70"/>
    <p:sldId id="382" r:id="rId71"/>
    <p:sldId id="376" r:id="rId72"/>
    <p:sldId id="377" r:id="rId73"/>
    <p:sldId id="378" r:id="rId74"/>
    <p:sldId id="379" r:id="rId75"/>
    <p:sldId id="386" r:id="rId76"/>
    <p:sldId id="384" r:id="rId77"/>
    <p:sldId id="385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7" r:id="rId88"/>
    <p:sldId id="396" r:id="rId89"/>
    <p:sldId id="398" r:id="rId90"/>
    <p:sldId id="399" r:id="rId91"/>
    <p:sldId id="400" r:id="rId92"/>
    <p:sldId id="401" r:id="rId93"/>
    <p:sldId id="402" r:id="rId94"/>
    <p:sldId id="403" r:id="rId95"/>
    <p:sldId id="286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256"/>
          </p14:sldIdLst>
        </p14:section>
        <p14:section name="R Studio" id="{317C9F8B-01BC-4AB5-9E55-166881FB2FAA}">
          <p14:sldIdLst>
            <p14:sldId id="304"/>
            <p14:sldId id="360"/>
            <p14:sldId id="306"/>
            <p14:sldId id="337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  <p14:sldId id="323"/>
            <p14:sldId id="324"/>
            <p14:sldId id="325"/>
            <p14:sldId id="327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9"/>
            <p14:sldId id="338"/>
            <p14:sldId id="341"/>
            <p14:sldId id="342"/>
            <p14:sldId id="344"/>
            <p14:sldId id="343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R 환경" id="{B0367C47-799B-4070-9A2B-1C20B28C366C}">
          <p14:sldIdLst>
            <p14:sldId id="361"/>
            <p14:sldId id="363"/>
            <p14:sldId id="362"/>
            <p14:sldId id="364"/>
            <p14:sldId id="366"/>
            <p14:sldId id="367"/>
            <p14:sldId id="368"/>
            <p14:sldId id="369"/>
            <p14:sldId id="370"/>
            <p14:sldId id="371"/>
            <p14:sldId id="372"/>
            <p14:sldId id="381"/>
            <p14:sldId id="373"/>
            <p14:sldId id="374"/>
            <p14:sldId id="383"/>
            <p14:sldId id="382"/>
            <p14:sldId id="376"/>
            <p14:sldId id="377"/>
            <p14:sldId id="378"/>
            <p14:sldId id="379"/>
            <p14:sldId id="386"/>
            <p14:sldId id="384"/>
            <p14:sldId id="385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7"/>
            <p14:sldId id="396"/>
            <p14:sldId id="398"/>
            <p14:sldId id="399"/>
            <p14:sldId id="400"/>
            <p14:sldId id="401"/>
            <p14:sldId id="402"/>
            <p14:sldId id="403"/>
          </p14:sldIdLst>
        </p14:section>
        <p14:section name="출판하기" id="{402328F3-9A4F-4C4A-BAED-014203A376FD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 " lastIdx="5" clrIdx="0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4726"/>
    <a:srgbClr val="FF9B45"/>
    <a:srgbClr val="F8CFB6"/>
    <a:srgbClr val="F8CAB6"/>
    <a:srgbClr val="923922"/>
    <a:srgbClr val="404040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9" autoAdjust="0"/>
    <p:restoredTop sz="97116" autoAdjust="0"/>
  </p:normalViewPr>
  <p:slideViewPr>
    <p:cSldViewPr snapToGrid="0">
      <p:cViewPr varScale="1">
        <p:scale>
          <a:sx n="102" d="100"/>
          <a:sy n="102" d="100"/>
        </p:scale>
        <p:origin x="84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192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R User Interface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dirty="0" smtClean="0"/>
            <a:t>Objects</a:t>
          </a:r>
          <a:endParaRPr lang="ko-KR" altLang="en-US" dirty="0"/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dirty="0" smtClean="0"/>
            <a:t>Writing Functions</a:t>
          </a:r>
          <a:endParaRPr lang="ko-KR" altLang="en-US" dirty="0"/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Functions</a:t>
          </a:r>
          <a:endParaRPr lang="ko-KR" altLang="en-US" dirty="0"/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dirty="0" smtClean="0"/>
            <a:t>Sample with Replacement</a:t>
          </a:r>
          <a:endParaRPr lang="ko-KR" altLang="en-US" dirty="0"/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dirty="0" smtClean="0"/>
            <a:t>Arguments</a:t>
          </a:r>
          <a:endParaRPr lang="ko-KR" altLang="en-US" dirty="0"/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원자 벡터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dirty="0" smtClean="0"/>
            <a:t>속성</a:t>
          </a:r>
          <a:endParaRPr lang="ko-KR" altLang="en-US" dirty="0"/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dirty="0" smtClean="0"/>
            <a:t>행렬 </a:t>
          </a:r>
          <a:r>
            <a:rPr lang="en-US" altLang="ko-KR" dirty="0" smtClean="0"/>
            <a:t>/ </a:t>
          </a:r>
          <a:r>
            <a:rPr lang="ko-KR" altLang="en-US" dirty="0" smtClean="0"/>
            <a:t>배열</a:t>
          </a:r>
          <a:endParaRPr lang="ko-KR" altLang="en-US" dirty="0"/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dirty="0" smtClean="0"/>
            <a:t>클래스</a:t>
          </a:r>
          <a:r>
            <a:rPr lang="en-US" altLang="ko-KR" dirty="0" smtClean="0"/>
            <a:t>(Factor)</a:t>
          </a:r>
          <a:endParaRPr lang="ko-KR" altLang="en-US" dirty="0"/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dirty="0" smtClean="0"/>
            <a:t>강제 변환</a:t>
          </a:r>
          <a:endParaRPr lang="ko-KR" altLang="en-US" dirty="0"/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dirty="0" smtClean="0"/>
            <a:t>리스트</a:t>
          </a:r>
          <a:endParaRPr lang="ko-KR" altLang="en-US" dirty="0"/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속성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dirty="0" smtClean="0"/>
            <a:t>행렬 </a:t>
          </a:r>
          <a:r>
            <a:rPr lang="en-US" altLang="ko-KR" dirty="0" smtClean="0"/>
            <a:t>/ </a:t>
          </a:r>
          <a:r>
            <a:rPr lang="ko-KR" altLang="en-US" dirty="0" smtClean="0"/>
            <a:t>배열</a:t>
          </a:r>
          <a:endParaRPr lang="ko-KR" altLang="en-US" dirty="0"/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dirty="0" smtClean="0"/>
            <a:t>클래스</a:t>
          </a:r>
          <a:r>
            <a:rPr lang="en-US" altLang="ko-KR" dirty="0" smtClean="0"/>
            <a:t>(Factor)</a:t>
          </a:r>
          <a:endParaRPr lang="ko-KR" altLang="en-US" dirty="0"/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dirty="0" smtClean="0"/>
            <a:t>강제 변환</a:t>
          </a:r>
          <a:endParaRPr lang="ko-KR" altLang="en-US" dirty="0"/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dirty="0" smtClean="0"/>
            <a:t>리스트</a:t>
          </a:r>
          <a:endParaRPr lang="ko-KR" altLang="en-US" dirty="0"/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행렬</a:t>
          </a:r>
          <a:r>
            <a:rPr lang="ko-KR" altLang="en-US" dirty="0" smtClean="0"/>
            <a:t> </a:t>
          </a:r>
          <a:endParaRPr lang="ko-KR" altLang="en-US" dirty="0"/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dirty="0" smtClean="0"/>
            <a:t>클래스</a:t>
          </a:r>
          <a:r>
            <a:rPr lang="en-US" altLang="ko-KR" dirty="0" smtClean="0"/>
            <a:t>(Factor)</a:t>
          </a:r>
          <a:endParaRPr lang="ko-KR" altLang="en-US" dirty="0"/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dirty="0" smtClean="0"/>
            <a:t>강제 변환</a:t>
          </a:r>
          <a:endParaRPr lang="ko-KR" altLang="en-US" dirty="0"/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dirty="0" smtClean="0"/>
            <a:t>리스트</a:t>
          </a:r>
          <a:endParaRPr lang="ko-KR" altLang="en-US" dirty="0"/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클래스</a:t>
          </a:r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(Factor)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dirty="0" smtClean="0"/>
            <a:t>강제 변환</a:t>
          </a:r>
          <a:endParaRPr lang="ko-KR" altLang="en-US" dirty="0"/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dirty="0" smtClean="0"/>
            <a:t>리스트</a:t>
          </a:r>
          <a:endParaRPr lang="ko-KR" altLang="en-US" dirty="0"/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b="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b="1" u="none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강제 변환</a:t>
          </a:r>
          <a:endParaRPr lang="ko-KR" altLang="en-US" b="1" u="none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dirty="0" smtClean="0"/>
            <a:t>리스트</a:t>
          </a:r>
          <a:endParaRPr lang="ko-KR" altLang="en-US" dirty="0"/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b="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b="0" u="none" strike="noStrike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b="0" u="none" strike="noStrike" dirty="0">
            <a:solidFill>
              <a:schemeClr val="accent1"/>
            </a:solidFill>
            <a:effectLst/>
          </a:endParaRPr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리스트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프레임</a:t>
          </a:r>
          <a:endParaRPr lang="ko-KR" altLang="en-US" dirty="0"/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b="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b="0" u="none" strike="noStrike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b="0" u="none" strike="noStrike" dirty="0">
            <a:solidFill>
              <a:schemeClr val="accent1"/>
            </a:solidFill>
            <a:effectLst/>
          </a:endParaRPr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프레임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불러오기</a:t>
          </a:r>
          <a:endParaRPr lang="ko-KR" altLang="en-US" dirty="0"/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b="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b="0" u="none" strike="noStrike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b="0" u="none" strike="noStrike" dirty="0">
            <a:solidFill>
              <a:schemeClr val="accent1"/>
            </a:solidFill>
            <a:effectLst/>
          </a:endParaRPr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데이터 프레임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불러오기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저장하기</a:t>
          </a:r>
          <a:endParaRPr lang="ko-KR" altLang="en-US" dirty="0"/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 vert="horz"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속성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4CFE3359-3EB3-4C31-ACA4-1415ABDCD27D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9E96B9B-AF9C-4986-8AAD-3B4C66DCA90F}" type="par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EAB07542-BB7F-46C1-9141-AD3CE2B3606C}" type="sibTrans" cxnId="{CA070A93-D83B-4BA4-B400-73C7F9AD0F50}">
      <dgm:prSet/>
      <dgm:spPr/>
      <dgm:t>
        <a:bodyPr/>
        <a:lstStyle/>
        <a:p>
          <a:pPr latinLnBrk="1"/>
          <a:endParaRPr lang="ko-KR" altLang="en-US"/>
        </a:p>
      </dgm:t>
    </dgm:pt>
    <dgm:pt modelId="{CB1A19E3-F097-429A-BD7A-B34DC8E449D2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b="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317A062F-A4D6-4B2E-8BA0-0FAFCC5ABE58}" type="par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CE92E961-4C72-4F17-978A-7C2E105E5B07}" type="sibTrans" cxnId="{89C76AE3-7004-48D5-97C8-045C1109A810}">
      <dgm:prSet/>
      <dgm:spPr/>
      <dgm:t>
        <a:bodyPr/>
        <a:lstStyle/>
        <a:p>
          <a:pPr latinLnBrk="1"/>
          <a:endParaRPr lang="ko-KR" altLang="en-US"/>
        </a:p>
      </dgm:t>
    </dgm:pt>
    <dgm:pt modelId="{8DA6D734-7E13-4597-AE05-C3D411AEF280}">
      <dgm:prSet phldrT="[텍스트]"/>
      <dgm:spPr/>
      <dgm:t>
        <a:bodyPr/>
        <a:lstStyle/>
        <a:p>
          <a:pPr latinLnBrk="1"/>
          <a:r>
            <a:rPr lang="ko-KR" altLang="en-US" b="0" u="none" strike="noStrike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b="0" u="none" strike="noStrike" dirty="0">
            <a:solidFill>
              <a:schemeClr val="accent1"/>
            </a:solidFill>
            <a:effectLst/>
          </a:endParaRPr>
        </a:p>
      </dgm:t>
    </dgm:pt>
    <dgm:pt modelId="{4B0F03B9-37AE-43AC-8B5E-4F3A553083B9}" type="par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BED18E27-0398-4CF6-94F2-51CF58799B23}" type="sibTrans" cxnId="{54342E9E-0FA4-433F-83BF-632DDD2AB9DC}">
      <dgm:prSet/>
      <dgm:spPr/>
      <dgm:t>
        <a:bodyPr/>
        <a:lstStyle/>
        <a:p>
          <a:pPr latinLnBrk="1"/>
          <a:endParaRPr lang="ko-KR" altLang="en-US"/>
        </a:p>
      </dgm:t>
    </dgm:pt>
    <dgm:pt modelId="{50902606-8437-4294-BFC9-52BDA25EDE33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AD214E3-6D88-4438-989C-B1E5F161E159}" type="par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7E9F2ED4-C819-408E-A74B-34984238C5D0}" type="sibTrans" cxnId="{2774AA66-CDAC-4A31-B3BB-2E9007030756}">
      <dgm:prSet/>
      <dgm:spPr/>
      <dgm:t>
        <a:bodyPr/>
        <a:lstStyle/>
        <a:p>
          <a:pPr latinLnBrk="1"/>
          <a:endParaRPr lang="ko-KR" altLang="en-US"/>
        </a:p>
      </dgm:t>
    </dgm:pt>
    <dgm:pt modelId="{8C1A3F40-77A4-47EB-8541-193270230CD9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데이터 프레임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C495FF13-682D-45FC-9B97-283749E20EAB}" type="par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05985B4-5A91-4E5D-B652-0BE081267205}" type="sibTrans" cxnId="{090966C0-FC29-4E42-8720-AFCAB69F9748}">
      <dgm:prSet/>
      <dgm:spPr/>
      <dgm:t>
        <a:bodyPr/>
        <a:lstStyle/>
        <a:p>
          <a:pPr latinLnBrk="1"/>
          <a:endParaRPr lang="ko-KR" altLang="en-US"/>
        </a:p>
      </dgm:t>
    </dgm:pt>
    <dgm:pt modelId="{3B5AAEF0-721B-4C73-9A10-6850BAC5F070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chemeClr val="accent1"/>
              </a:solidFill>
              <a:effectLst/>
            </a:rPr>
            <a:t>데이터 불러오기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6059B3D-5C5F-49FC-AB53-D54E03A8D85B}" type="par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F04C89C4-1984-4CF8-948A-A8CC5202F009}" type="sibTrans" cxnId="{5F88D2E3-4505-4726-9D5B-556A863E08BC}">
      <dgm:prSet/>
      <dgm:spPr/>
      <dgm:t>
        <a:bodyPr/>
        <a:lstStyle/>
        <a:p>
          <a:pPr latinLnBrk="1"/>
          <a:endParaRPr lang="ko-KR" altLang="en-US"/>
        </a:p>
      </dgm:t>
    </dgm:pt>
    <dgm:pt modelId="{57B03E90-131F-4C54-B345-808D6D00AAED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저장하기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504018-F5CE-440C-9501-14C697ED3327}" type="par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BB694287-2F90-4FFA-BCB8-2AEAEFE4740B}" type="sibTrans" cxnId="{DAF19E4C-611B-428B-9649-2815918ECAC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9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9"/>
      <dgm:spPr/>
    </dgm:pt>
    <dgm:pt modelId="{50D4F1D5-2247-4F96-99EA-5B593B4978E5}" type="pres">
      <dgm:prSet presAssocID="{1403BF4D-4EAD-4751-807F-AFF07CD1D030}" presName="vertSpace2b" presStyleCnt="0"/>
      <dgm:spPr/>
    </dgm:pt>
    <dgm:pt modelId="{0BD4376C-B51A-4DE9-BF0C-3597D00A230E}" type="pres">
      <dgm:prSet presAssocID="{4CFE3359-3EB3-4C31-ACA4-1415ABDCD27D}" presName="horz2" presStyleCnt="0"/>
      <dgm:spPr/>
    </dgm:pt>
    <dgm:pt modelId="{3A377102-E14D-4D30-8010-A8AD08C29176}" type="pres">
      <dgm:prSet presAssocID="{4CFE3359-3EB3-4C31-ACA4-1415ABDCD27D}" presName="horzSpace2" presStyleCnt="0"/>
      <dgm:spPr/>
    </dgm:pt>
    <dgm:pt modelId="{E7320D47-60B5-436B-ADEB-115EA17FA27D}" type="pres">
      <dgm:prSet presAssocID="{4CFE3359-3EB3-4C31-ACA4-1415ABDCD27D}" presName="tx2" presStyleLbl="revTx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23BCFC9E-5490-4406-92CC-679F016108E3}" type="pres">
      <dgm:prSet presAssocID="{4CFE3359-3EB3-4C31-ACA4-1415ABDCD27D}" presName="vert2" presStyleCnt="0"/>
      <dgm:spPr/>
    </dgm:pt>
    <dgm:pt modelId="{53BEC453-ABC4-420F-920B-53BCD779FD84}" type="pres">
      <dgm:prSet presAssocID="{4CFE3359-3EB3-4C31-ACA4-1415ABDCD27D}" presName="thinLine2b" presStyleLbl="callout" presStyleIdx="2" presStyleCnt="9"/>
      <dgm:spPr/>
    </dgm:pt>
    <dgm:pt modelId="{D3339DB7-6151-43B3-B485-510AEE4F92FE}" type="pres">
      <dgm:prSet presAssocID="{4CFE3359-3EB3-4C31-ACA4-1415ABDCD27D}" presName="vertSpace2b" presStyleCnt="0"/>
      <dgm:spPr/>
    </dgm:pt>
    <dgm:pt modelId="{86C8036F-C3B3-4781-B364-1660CF124422}" type="pres">
      <dgm:prSet presAssocID="{CB1A19E3-F097-429A-BD7A-B34DC8E449D2}" presName="horz2" presStyleCnt="0"/>
      <dgm:spPr/>
    </dgm:pt>
    <dgm:pt modelId="{0656ADB2-E4BF-478D-96AF-0B0B5A644262}" type="pres">
      <dgm:prSet presAssocID="{CB1A19E3-F097-429A-BD7A-B34DC8E449D2}" presName="horzSpace2" presStyleCnt="0"/>
      <dgm:spPr/>
    </dgm:pt>
    <dgm:pt modelId="{3129219E-C6E8-4F0C-9CD2-359E499B0299}" type="pres">
      <dgm:prSet presAssocID="{CB1A19E3-F097-429A-BD7A-B34DC8E449D2}" presName="tx2" presStyleLbl="revTx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FCD659CF-0E28-4484-AF5D-F6093F35BDC1}" type="pres">
      <dgm:prSet presAssocID="{CB1A19E3-F097-429A-BD7A-B34DC8E449D2}" presName="vert2" presStyleCnt="0"/>
      <dgm:spPr/>
    </dgm:pt>
    <dgm:pt modelId="{68FC3FEA-9A7E-4AC0-B47D-5E082BE67691}" type="pres">
      <dgm:prSet presAssocID="{CB1A19E3-F097-429A-BD7A-B34DC8E449D2}" presName="thinLine2b" presStyleLbl="callout" presStyleIdx="3" presStyleCnt="9"/>
      <dgm:spPr/>
    </dgm:pt>
    <dgm:pt modelId="{4BF41AD6-52F0-4E0A-ACEF-81EBD7215399}" type="pres">
      <dgm:prSet presAssocID="{CB1A19E3-F097-429A-BD7A-B34DC8E449D2}" presName="vertSpace2b" presStyleCnt="0"/>
      <dgm:spPr/>
    </dgm:pt>
    <dgm:pt modelId="{1E7048FC-BE69-4D9D-9DCF-93DEC5BA83C5}" type="pres">
      <dgm:prSet presAssocID="{8DA6D734-7E13-4597-AE05-C3D411AEF280}" presName="horz2" presStyleCnt="0"/>
      <dgm:spPr/>
    </dgm:pt>
    <dgm:pt modelId="{E3537002-F399-40BD-B8F1-D825A1FF7F71}" type="pres">
      <dgm:prSet presAssocID="{8DA6D734-7E13-4597-AE05-C3D411AEF280}" presName="horzSpace2" presStyleCnt="0"/>
      <dgm:spPr/>
    </dgm:pt>
    <dgm:pt modelId="{2DF39C44-EA85-4A32-8893-65A6F3CB7067}" type="pres">
      <dgm:prSet presAssocID="{8DA6D734-7E13-4597-AE05-C3D411AEF280}" presName="tx2" presStyleLbl="revTx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43154C1-FBDD-44C4-A99A-B7362B7853B9}" type="pres">
      <dgm:prSet presAssocID="{8DA6D734-7E13-4597-AE05-C3D411AEF280}" presName="vert2" presStyleCnt="0"/>
      <dgm:spPr/>
    </dgm:pt>
    <dgm:pt modelId="{C4E01487-37F5-4666-83FF-087359032B2A}" type="pres">
      <dgm:prSet presAssocID="{8DA6D734-7E13-4597-AE05-C3D411AEF280}" presName="thinLine2b" presStyleLbl="callout" presStyleIdx="4" presStyleCnt="9"/>
      <dgm:spPr/>
    </dgm:pt>
    <dgm:pt modelId="{ACA620F9-5AA4-4D30-8383-7E17E03EF02C}" type="pres">
      <dgm:prSet presAssocID="{8DA6D734-7E13-4597-AE05-C3D411AEF280}" presName="vertSpace2b" presStyleCnt="0"/>
      <dgm:spPr/>
    </dgm:pt>
    <dgm:pt modelId="{58C3E915-45C8-4DDA-98B6-FA75EA73420C}" type="pres">
      <dgm:prSet presAssocID="{50902606-8437-4294-BFC9-52BDA25EDE33}" presName="horz2" presStyleCnt="0"/>
      <dgm:spPr/>
    </dgm:pt>
    <dgm:pt modelId="{EB9A02E1-8CB1-456C-9E0E-41FCF2FA0EAE}" type="pres">
      <dgm:prSet presAssocID="{50902606-8437-4294-BFC9-52BDA25EDE33}" presName="horzSpace2" presStyleCnt="0"/>
      <dgm:spPr/>
    </dgm:pt>
    <dgm:pt modelId="{72E6F6E0-9497-41B6-8B0A-444D1919EB2B}" type="pres">
      <dgm:prSet presAssocID="{50902606-8437-4294-BFC9-52BDA25EDE33}" presName="tx2" presStyleLbl="revTx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67287AE6-422A-4850-B356-C710EB72D8AB}" type="pres">
      <dgm:prSet presAssocID="{50902606-8437-4294-BFC9-52BDA25EDE33}" presName="vert2" presStyleCnt="0"/>
      <dgm:spPr/>
    </dgm:pt>
    <dgm:pt modelId="{F4A2838F-4B9D-4C02-A34E-7F6CD2FDB7F5}" type="pres">
      <dgm:prSet presAssocID="{50902606-8437-4294-BFC9-52BDA25EDE33}" presName="thinLine2b" presStyleLbl="callout" presStyleIdx="5" presStyleCnt="9"/>
      <dgm:spPr/>
    </dgm:pt>
    <dgm:pt modelId="{442191E4-83E6-423B-8F8E-66C2ABBB32EA}" type="pres">
      <dgm:prSet presAssocID="{50902606-8437-4294-BFC9-52BDA25EDE33}" presName="vertSpace2b" presStyleCnt="0"/>
      <dgm:spPr/>
    </dgm:pt>
    <dgm:pt modelId="{E9245E9F-53A7-4924-86E2-F091E570FB65}" type="pres">
      <dgm:prSet presAssocID="{8C1A3F40-77A4-47EB-8541-193270230CD9}" presName="horz2" presStyleCnt="0"/>
      <dgm:spPr/>
    </dgm:pt>
    <dgm:pt modelId="{D513D6EC-5670-43CB-8EFB-20B4469F28DD}" type="pres">
      <dgm:prSet presAssocID="{8C1A3F40-77A4-47EB-8541-193270230CD9}" presName="horzSpace2" presStyleCnt="0"/>
      <dgm:spPr/>
    </dgm:pt>
    <dgm:pt modelId="{0FBB5AEB-A4A1-4BD0-BDE7-CFCA6AB057EB}" type="pres">
      <dgm:prSet presAssocID="{8C1A3F40-77A4-47EB-8541-193270230CD9}" presName="tx2" presStyleLbl="revTx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F14F4B0D-B95E-4ABF-9392-5E73A03E21EE}" type="pres">
      <dgm:prSet presAssocID="{8C1A3F40-77A4-47EB-8541-193270230CD9}" presName="vert2" presStyleCnt="0"/>
      <dgm:spPr/>
    </dgm:pt>
    <dgm:pt modelId="{7BDDDC0A-4394-4F99-A277-5CF02DE36016}" type="pres">
      <dgm:prSet presAssocID="{8C1A3F40-77A4-47EB-8541-193270230CD9}" presName="thinLine2b" presStyleLbl="callout" presStyleIdx="6" presStyleCnt="9"/>
      <dgm:spPr/>
    </dgm:pt>
    <dgm:pt modelId="{75E18ABD-1E6E-4B75-9FF4-834DC94D9074}" type="pres">
      <dgm:prSet presAssocID="{8C1A3F40-77A4-47EB-8541-193270230CD9}" presName="vertSpace2b" presStyleCnt="0"/>
      <dgm:spPr/>
    </dgm:pt>
    <dgm:pt modelId="{E36A1265-9E28-40EA-8B81-B817499B9507}" type="pres">
      <dgm:prSet presAssocID="{3B5AAEF0-721B-4C73-9A10-6850BAC5F070}" presName="horz2" presStyleCnt="0"/>
      <dgm:spPr/>
    </dgm:pt>
    <dgm:pt modelId="{93E456E8-8437-4171-8B1E-9F6484D4CCC4}" type="pres">
      <dgm:prSet presAssocID="{3B5AAEF0-721B-4C73-9A10-6850BAC5F070}" presName="horzSpace2" presStyleCnt="0"/>
      <dgm:spPr/>
    </dgm:pt>
    <dgm:pt modelId="{1F67B7A3-8671-4024-B528-B3D9D213D16D}" type="pres">
      <dgm:prSet presAssocID="{3B5AAEF0-721B-4C73-9A10-6850BAC5F070}" presName="tx2" presStyleLbl="revTx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E599CBF1-FF8F-48B1-88B5-FE8AFAC2A4D4}" type="pres">
      <dgm:prSet presAssocID="{3B5AAEF0-721B-4C73-9A10-6850BAC5F070}" presName="vert2" presStyleCnt="0"/>
      <dgm:spPr/>
    </dgm:pt>
    <dgm:pt modelId="{F754EF3C-3173-4C77-80E0-485B5FE921F3}" type="pres">
      <dgm:prSet presAssocID="{3B5AAEF0-721B-4C73-9A10-6850BAC5F070}" presName="thinLine2b" presStyleLbl="callout" presStyleIdx="7" presStyleCnt="9"/>
      <dgm:spPr/>
    </dgm:pt>
    <dgm:pt modelId="{525D026F-5EF5-4157-892E-160B3DB35681}" type="pres">
      <dgm:prSet presAssocID="{3B5AAEF0-721B-4C73-9A10-6850BAC5F070}" presName="vertSpace2b" presStyleCnt="0"/>
      <dgm:spPr/>
    </dgm:pt>
    <dgm:pt modelId="{1753CABF-6191-4AC0-B332-9637ACA6C747}" type="pres">
      <dgm:prSet presAssocID="{57B03E90-131F-4C54-B345-808D6D00AAED}" presName="horz2" presStyleCnt="0"/>
      <dgm:spPr/>
    </dgm:pt>
    <dgm:pt modelId="{463B5EA0-A095-4F3F-8F45-673E3FAD4AE7}" type="pres">
      <dgm:prSet presAssocID="{57B03E90-131F-4C54-B345-808D6D00AAED}" presName="horzSpace2" presStyleCnt="0"/>
      <dgm:spPr/>
    </dgm:pt>
    <dgm:pt modelId="{C835F591-A57D-4EE0-A61D-595B033FEB8F}" type="pres">
      <dgm:prSet presAssocID="{57B03E90-131F-4C54-B345-808D6D00AAED}" presName="tx2" presStyleLbl="revTx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83F482C-8796-4913-998C-C083A621AFC8}" type="pres">
      <dgm:prSet presAssocID="{57B03E90-131F-4C54-B345-808D6D00AAED}" presName="vert2" presStyleCnt="0"/>
      <dgm:spPr/>
    </dgm:pt>
    <dgm:pt modelId="{CE6471F5-8FC8-493B-98C1-7B35CC0D09F2}" type="pres">
      <dgm:prSet presAssocID="{57B03E90-131F-4C54-B345-808D6D00AAED}" presName="thinLine2b" presStyleLbl="callout" presStyleIdx="8" presStyleCnt="9"/>
      <dgm:spPr/>
    </dgm:pt>
    <dgm:pt modelId="{B1D81423-490B-4DBF-BCAC-9DB23516F238}" type="pres">
      <dgm:prSet presAssocID="{57B03E90-131F-4C54-B345-808D6D00AAED}" presName="vertSpace2b" presStyleCnt="0"/>
      <dgm:spPr/>
    </dgm:pt>
  </dgm:ptLst>
  <dgm:cxnLst>
    <dgm:cxn modelId="{E029546B-C470-4ECE-B04C-DF7E158CB41A}" type="presOf" srcId="{50902606-8437-4294-BFC9-52BDA25EDE33}" destId="{72E6F6E0-9497-41B6-8B0A-444D1919EB2B}" srcOrd="0" destOrd="0" presId="urn:microsoft.com/office/officeart/2008/layout/LinedList"/>
    <dgm:cxn modelId="{7641B19D-581C-4669-A290-4E8F81A64C93}" type="presOf" srcId="{CB1A19E3-F097-429A-BD7A-B34DC8E449D2}" destId="{3129219E-C6E8-4F0C-9CD2-359E499B0299}" srcOrd="0" destOrd="0" presId="urn:microsoft.com/office/officeart/2008/layout/LinedList"/>
    <dgm:cxn modelId="{2774AA66-CDAC-4A31-B3BB-2E9007030756}" srcId="{64CC74A9-1640-48A9-A4D7-3765570643B5}" destId="{50902606-8437-4294-BFC9-52BDA25EDE33}" srcOrd="5" destOrd="0" parTransId="{1AD214E3-6D88-4438-989C-B1E5F161E159}" sibTransId="{7E9F2ED4-C819-408E-A74B-34984238C5D0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54342E9E-0FA4-433F-83BF-632DDD2AB9DC}" srcId="{64CC74A9-1640-48A9-A4D7-3765570643B5}" destId="{8DA6D734-7E13-4597-AE05-C3D411AEF280}" srcOrd="4" destOrd="0" parTransId="{4B0F03B9-37AE-43AC-8B5E-4F3A553083B9}" sibTransId="{BED18E27-0398-4CF6-94F2-51CF58799B23}"/>
    <dgm:cxn modelId="{375C2ED3-0EB0-4855-A45E-A36E7A37118E}" type="presOf" srcId="{8DA6D734-7E13-4597-AE05-C3D411AEF280}" destId="{2DF39C44-EA85-4A32-8893-65A6F3CB7067}" srcOrd="0" destOrd="0" presId="urn:microsoft.com/office/officeart/2008/layout/LinedList"/>
    <dgm:cxn modelId="{17E3B6E9-B319-43A8-8282-489DA8C9A9A8}" type="presOf" srcId="{57B03E90-131F-4C54-B345-808D6D00AAED}" destId="{C835F591-A57D-4EE0-A61D-595B033FEB8F}" srcOrd="0" destOrd="0" presId="urn:microsoft.com/office/officeart/2008/layout/LinedList"/>
    <dgm:cxn modelId="{4AE36501-5FEE-442C-9FFC-96A0788A31A8}" type="presOf" srcId="{4CFE3359-3EB3-4C31-ACA4-1415ABDCD27D}" destId="{E7320D47-60B5-436B-ADEB-115EA17FA27D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DAF19E4C-611B-428B-9649-2815918ECAC4}" srcId="{64CC74A9-1640-48A9-A4D7-3765570643B5}" destId="{57B03E90-131F-4C54-B345-808D6D00AAED}" srcOrd="8" destOrd="0" parTransId="{8F504018-F5CE-440C-9501-14C697ED3327}" sibTransId="{BB694287-2F90-4FFA-BCB8-2AEAEFE4740B}"/>
    <dgm:cxn modelId="{71B45F1F-C11C-499E-8B1A-D58E42E31389}" type="presOf" srcId="{8C1A3F40-77A4-47EB-8541-193270230CD9}" destId="{0FBB5AEB-A4A1-4BD0-BDE7-CFCA6AB057EB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0665A520-A6B2-433B-926F-19F16D6BB3D5}" type="presOf" srcId="{3B5AAEF0-721B-4C73-9A10-6850BAC5F070}" destId="{1F67B7A3-8671-4024-B528-B3D9D213D16D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5F88D2E3-4505-4726-9D5B-556A863E08BC}" srcId="{64CC74A9-1640-48A9-A4D7-3765570643B5}" destId="{3B5AAEF0-721B-4C73-9A10-6850BAC5F070}" srcOrd="7" destOrd="0" parTransId="{56059B3D-5C5F-49FC-AB53-D54E03A8D85B}" sibTransId="{F04C89C4-1984-4CF8-948A-A8CC5202F009}"/>
    <dgm:cxn modelId="{CA070A93-D83B-4BA4-B400-73C7F9AD0F50}" srcId="{64CC74A9-1640-48A9-A4D7-3765570643B5}" destId="{4CFE3359-3EB3-4C31-ACA4-1415ABDCD27D}" srcOrd="2" destOrd="0" parTransId="{19E96B9B-AF9C-4986-8AAD-3B4C66DCA90F}" sibTransId="{EAB07542-BB7F-46C1-9141-AD3CE2B3606C}"/>
    <dgm:cxn modelId="{89C76AE3-7004-48D5-97C8-045C1109A810}" srcId="{64CC74A9-1640-48A9-A4D7-3765570643B5}" destId="{CB1A19E3-F097-429A-BD7A-B34DC8E449D2}" srcOrd="3" destOrd="0" parTransId="{317A062F-A4D6-4B2E-8BA0-0FAFCC5ABE58}" sibTransId="{CE92E961-4C72-4F17-978A-7C2E105E5B07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090966C0-FC29-4E42-8720-AFCAB69F9748}" srcId="{64CC74A9-1640-48A9-A4D7-3765570643B5}" destId="{8C1A3F40-77A4-47EB-8541-193270230CD9}" srcOrd="6" destOrd="0" parTransId="{C495FF13-682D-45FC-9B97-283749E20EAB}" sibTransId="{305985B4-5A91-4E5D-B652-0BE081267205}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25A134AF-07A0-42DB-B686-8FC337CE8A02}" type="presParOf" srcId="{D82DAA90-6962-4166-8D15-ABC659AA7335}" destId="{0BD4376C-B51A-4DE9-BF0C-3597D00A230E}" srcOrd="7" destOrd="0" presId="urn:microsoft.com/office/officeart/2008/layout/LinedList"/>
    <dgm:cxn modelId="{E279C223-298F-46B4-8B6C-F9C5E0A1E163}" type="presParOf" srcId="{0BD4376C-B51A-4DE9-BF0C-3597D00A230E}" destId="{3A377102-E14D-4D30-8010-A8AD08C29176}" srcOrd="0" destOrd="0" presId="urn:microsoft.com/office/officeart/2008/layout/LinedList"/>
    <dgm:cxn modelId="{8B0CEADF-F069-494A-BFED-7A91FEF039C8}" type="presParOf" srcId="{0BD4376C-B51A-4DE9-BF0C-3597D00A230E}" destId="{E7320D47-60B5-436B-ADEB-115EA17FA27D}" srcOrd="1" destOrd="0" presId="urn:microsoft.com/office/officeart/2008/layout/LinedList"/>
    <dgm:cxn modelId="{836C1B6B-FDD5-4BD3-A60E-70392D9D85B9}" type="presParOf" srcId="{0BD4376C-B51A-4DE9-BF0C-3597D00A230E}" destId="{23BCFC9E-5490-4406-92CC-679F016108E3}" srcOrd="2" destOrd="0" presId="urn:microsoft.com/office/officeart/2008/layout/LinedList"/>
    <dgm:cxn modelId="{D9C6AF27-3573-497F-83D1-C8F4EFA31D60}" type="presParOf" srcId="{D82DAA90-6962-4166-8D15-ABC659AA7335}" destId="{53BEC453-ABC4-420F-920B-53BCD779FD84}" srcOrd="8" destOrd="0" presId="urn:microsoft.com/office/officeart/2008/layout/LinedList"/>
    <dgm:cxn modelId="{F1C720B0-14A1-4DB8-8334-E18FB19826FE}" type="presParOf" srcId="{D82DAA90-6962-4166-8D15-ABC659AA7335}" destId="{D3339DB7-6151-43B3-B485-510AEE4F92FE}" srcOrd="9" destOrd="0" presId="urn:microsoft.com/office/officeart/2008/layout/LinedList"/>
    <dgm:cxn modelId="{DA4A212B-5B14-4BE1-A0D8-66C09C0713AF}" type="presParOf" srcId="{D82DAA90-6962-4166-8D15-ABC659AA7335}" destId="{86C8036F-C3B3-4781-B364-1660CF124422}" srcOrd="10" destOrd="0" presId="urn:microsoft.com/office/officeart/2008/layout/LinedList"/>
    <dgm:cxn modelId="{00B0D002-6715-4143-A884-A189A95D09CD}" type="presParOf" srcId="{86C8036F-C3B3-4781-B364-1660CF124422}" destId="{0656ADB2-E4BF-478D-96AF-0B0B5A644262}" srcOrd="0" destOrd="0" presId="urn:microsoft.com/office/officeart/2008/layout/LinedList"/>
    <dgm:cxn modelId="{629138B8-91AC-460D-8AE8-E571F8C1B3BA}" type="presParOf" srcId="{86C8036F-C3B3-4781-B364-1660CF124422}" destId="{3129219E-C6E8-4F0C-9CD2-359E499B0299}" srcOrd="1" destOrd="0" presId="urn:microsoft.com/office/officeart/2008/layout/LinedList"/>
    <dgm:cxn modelId="{85C12110-3D19-491C-8365-6A39F6A587BB}" type="presParOf" srcId="{86C8036F-C3B3-4781-B364-1660CF124422}" destId="{FCD659CF-0E28-4484-AF5D-F6093F35BDC1}" srcOrd="2" destOrd="0" presId="urn:microsoft.com/office/officeart/2008/layout/LinedList"/>
    <dgm:cxn modelId="{3DB31EFD-F07E-4196-AD0C-4F18710BD440}" type="presParOf" srcId="{D82DAA90-6962-4166-8D15-ABC659AA7335}" destId="{68FC3FEA-9A7E-4AC0-B47D-5E082BE67691}" srcOrd="11" destOrd="0" presId="urn:microsoft.com/office/officeart/2008/layout/LinedList"/>
    <dgm:cxn modelId="{A9629F98-2CEE-4A9B-85D0-47DB904056F3}" type="presParOf" srcId="{D82DAA90-6962-4166-8D15-ABC659AA7335}" destId="{4BF41AD6-52F0-4E0A-ACEF-81EBD7215399}" srcOrd="12" destOrd="0" presId="urn:microsoft.com/office/officeart/2008/layout/LinedList"/>
    <dgm:cxn modelId="{D854EEF3-D57A-4866-9447-0D692D313FFD}" type="presParOf" srcId="{D82DAA90-6962-4166-8D15-ABC659AA7335}" destId="{1E7048FC-BE69-4D9D-9DCF-93DEC5BA83C5}" srcOrd="13" destOrd="0" presId="urn:microsoft.com/office/officeart/2008/layout/LinedList"/>
    <dgm:cxn modelId="{243DBA21-C25E-49E3-81D3-E6DFA2039EA5}" type="presParOf" srcId="{1E7048FC-BE69-4D9D-9DCF-93DEC5BA83C5}" destId="{E3537002-F399-40BD-B8F1-D825A1FF7F71}" srcOrd="0" destOrd="0" presId="urn:microsoft.com/office/officeart/2008/layout/LinedList"/>
    <dgm:cxn modelId="{D25D909C-E1AF-4548-B13F-1414C9CE76F5}" type="presParOf" srcId="{1E7048FC-BE69-4D9D-9DCF-93DEC5BA83C5}" destId="{2DF39C44-EA85-4A32-8893-65A6F3CB7067}" srcOrd="1" destOrd="0" presId="urn:microsoft.com/office/officeart/2008/layout/LinedList"/>
    <dgm:cxn modelId="{BBF2EA5F-A08C-43E4-9341-6D79C2EC518F}" type="presParOf" srcId="{1E7048FC-BE69-4D9D-9DCF-93DEC5BA83C5}" destId="{743154C1-FBDD-44C4-A99A-B7362B7853B9}" srcOrd="2" destOrd="0" presId="urn:microsoft.com/office/officeart/2008/layout/LinedList"/>
    <dgm:cxn modelId="{93195E17-F326-47CD-A408-FDB949F6F291}" type="presParOf" srcId="{D82DAA90-6962-4166-8D15-ABC659AA7335}" destId="{C4E01487-37F5-4666-83FF-087359032B2A}" srcOrd="14" destOrd="0" presId="urn:microsoft.com/office/officeart/2008/layout/LinedList"/>
    <dgm:cxn modelId="{43D7ED99-86D6-490F-B151-CB3982F96532}" type="presParOf" srcId="{D82DAA90-6962-4166-8D15-ABC659AA7335}" destId="{ACA620F9-5AA4-4D30-8383-7E17E03EF02C}" srcOrd="15" destOrd="0" presId="urn:microsoft.com/office/officeart/2008/layout/LinedList"/>
    <dgm:cxn modelId="{95FFF431-A58A-4CFD-B687-ED4351A5FEBA}" type="presParOf" srcId="{D82DAA90-6962-4166-8D15-ABC659AA7335}" destId="{58C3E915-45C8-4DDA-98B6-FA75EA73420C}" srcOrd="16" destOrd="0" presId="urn:microsoft.com/office/officeart/2008/layout/LinedList"/>
    <dgm:cxn modelId="{CA8D49F5-D24F-4963-AC1A-26852C856B80}" type="presParOf" srcId="{58C3E915-45C8-4DDA-98B6-FA75EA73420C}" destId="{EB9A02E1-8CB1-456C-9E0E-41FCF2FA0EAE}" srcOrd="0" destOrd="0" presId="urn:microsoft.com/office/officeart/2008/layout/LinedList"/>
    <dgm:cxn modelId="{410A583B-F106-44E3-B40A-93AA63FCA47C}" type="presParOf" srcId="{58C3E915-45C8-4DDA-98B6-FA75EA73420C}" destId="{72E6F6E0-9497-41B6-8B0A-444D1919EB2B}" srcOrd="1" destOrd="0" presId="urn:microsoft.com/office/officeart/2008/layout/LinedList"/>
    <dgm:cxn modelId="{0BC40FFE-0EC1-4C99-BAD9-3250D4302A5C}" type="presParOf" srcId="{58C3E915-45C8-4DDA-98B6-FA75EA73420C}" destId="{67287AE6-422A-4850-B356-C710EB72D8AB}" srcOrd="2" destOrd="0" presId="urn:microsoft.com/office/officeart/2008/layout/LinedList"/>
    <dgm:cxn modelId="{9FD29CCD-8C55-4C3B-95C8-AF8C9C0DF01B}" type="presParOf" srcId="{D82DAA90-6962-4166-8D15-ABC659AA7335}" destId="{F4A2838F-4B9D-4C02-A34E-7F6CD2FDB7F5}" srcOrd="17" destOrd="0" presId="urn:microsoft.com/office/officeart/2008/layout/LinedList"/>
    <dgm:cxn modelId="{3046D8F9-216E-41B9-9019-E62D6FDE73C4}" type="presParOf" srcId="{D82DAA90-6962-4166-8D15-ABC659AA7335}" destId="{442191E4-83E6-423B-8F8E-66C2ABBB32EA}" srcOrd="18" destOrd="0" presId="urn:microsoft.com/office/officeart/2008/layout/LinedList"/>
    <dgm:cxn modelId="{9AB14993-8CD2-4E22-BA97-4E009D6E1B11}" type="presParOf" srcId="{D82DAA90-6962-4166-8D15-ABC659AA7335}" destId="{E9245E9F-53A7-4924-86E2-F091E570FB65}" srcOrd="19" destOrd="0" presId="urn:microsoft.com/office/officeart/2008/layout/LinedList"/>
    <dgm:cxn modelId="{F918A0CC-0473-445C-B46D-31CD79AF09B5}" type="presParOf" srcId="{E9245E9F-53A7-4924-86E2-F091E570FB65}" destId="{D513D6EC-5670-43CB-8EFB-20B4469F28DD}" srcOrd="0" destOrd="0" presId="urn:microsoft.com/office/officeart/2008/layout/LinedList"/>
    <dgm:cxn modelId="{FCDABDC4-8745-46C0-98BD-3C9B320209C2}" type="presParOf" srcId="{E9245E9F-53A7-4924-86E2-F091E570FB65}" destId="{0FBB5AEB-A4A1-4BD0-BDE7-CFCA6AB057EB}" srcOrd="1" destOrd="0" presId="urn:microsoft.com/office/officeart/2008/layout/LinedList"/>
    <dgm:cxn modelId="{A32A9DF4-ACC2-42CF-A152-72E9A9011412}" type="presParOf" srcId="{E9245E9F-53A7-4924-86E2-F091E570FB65}" destId="{F14F4B0D-B95E-4ABF-9392-5E73A03E21EE}" srcOrd="2" destOrd="0" presId="urn:microsoft.com/office/officeart/2008/layout/LinedList"/>
    <dgm:cxn modelId="{50309F3E-A440-4077-B588-53BF9F340CCB}" type="presParOf" srcId="{D82DAA90-6962-4166-8D15-ABC659AA7335}" destId="{7BDDDC0A-4394-4F99-A277-5CF02DE36016}" srcOrd="20" destOrd="0" presId="urn:microsoft.com/office/officeart/2008/layout/LinedList"/>
    <dgm:cxn modelId="{F6A8B3DC-506A-490B-A785-CCB5D13676BB}" type="presParOf" srcId="{D82DAA90-6962-4166-8D15-ABC659AA7335}" destId="{75E18ABD-1E6E-4B75-9FF4-834DC94D9074}" srcOrd="21" destOrd="0" presId="urn:microsoft.com/office/officeart/2008/layout/LinedList"/>
    <dgm:cxn modelId="{71E44A87-2EE8-45A6-B57F-77CA3DBED0B1}" type="presParOf" srcId="{D82DAA90-6962-4166-8D15-ABC659AA7335}" destId="{E36A1265-9E28-40EA-8B81-B817499B9507}" srcOrd="22" destOrd="0" presId="urn:microsoft.com/office/officeart/2008/layout/LinedList"/>
    <dgm:cxn modelId="{C82100D8-215F-467B-B7FE-50258A4C4735}" type="presParOf" srcId="{E36A1265-9E28-40EA-8B81-B817499B9507}" destId="{93E456E8-8437-4171-8B1E-9F6484D4CCC4}" srcOrd="0" destOrd="0" presId="urn:microsoft.com/office/officeart/2008/layout/LinedList"/>
    <dgm:cxn modelId="{C0BBC9F5-4D3B-448D-806E-453CEE46CC62}" type="presParOf" srcId="{E36A1265-9E28-40EA-8B81-B817499B9507}" destId="{1F67B7A3-8671-4024-B528-B3D9D213D16D}" srcOrd="1" destOrd="0" presId="urn:microsoft.com/office/officeart/2008/layout/LinedList"/>
    <dgm:cxn modelId="{7C7F6C11-3739-475B-9EE2-374517DA68BC}" type="presParOf" srcId="{E36A1265-9E28-40EA-8B81-B817499B9507}" destId="{E599CBF1-FF8F-48B1-88B5-FE8AFAC2A4D4}" srcOrd="2" destOrd="0" presId="urn:microsoft.com/office/officeart/2008/layout/LinedList"/>
    <dgm:cxn modelId="{ECB11364-88DE-4B17-A2E4-1956549A1BFB}" type="presParOf" srcId="{D82DAA90-6962-4166-8D15-ABC659AA7335}" destId="{F754EF3C-3173-4C77-80E0-485B5FE921F3}" srcOrd="23" destOrd="0" presId="urn:microsoft.com/office/officeart/2008/layout/LinedList"/>
    <dgm:cxn modelId="{304AF13A-107E-4CC3-AD27-17B2394C70E2}" type="presParOf" srcId="{D82DAA90-6962-4166-8D15-ABC659AA7335}" destId="{525D026F-5EF5-4157-892E-160B3DB35681}" srcOrd="24" destOrd="0" presId="urn:microsoft.com/office/officeart/2008/layout/LinedList"/>
    <dgm:cxn modelId="{3ACE9D32-A61F-4175-96AC-3ACBB7BDBC59}" type="presParOf" srcId="{D82DAA90-6962-4166-8D15-ABC659AA7335}" destId="{1753CABF-6191-4AC0-B332-9637ACA6C747}" srcOrd="25" destOrd="0" presId="urn:microsoft.com/office/officeart/2008/layout/LinedList"/>
    <dgm:cxn modelId="{A2DD1521-DC24-467A-9C5F-AF9ACBC49FD0}" type="presParOf" srcId="{1753CABF-6191-4AC0-B332-9637ACA6C747}" destId="{463B5EA0-A095-4F3F-8F45-673E3FAD4AE7}" srcOrd="0" destOrd="0" presId="urn:microsoft.com/office/officeart/2008/layout/LinedList"/>
    <dgm:cxn modelId="{E00101AB-3DBC-47AA-9222-47C8C94966C4}" type="presParOf" srcId="{1753CABF-6191-4AC0-B332-9637ACA6C747}" destId="{C835F591-A57D-4EE0-A61D-595B033FEB8F}" srcOrd="1" destOrd="0" presId="urn:microsoft.com/office/officeart/2008/layout/LinedList"/>
    <dgm:cxn modelId="{9FF28B95-7BD6-415A-835C-E39843C01F58}" type="presParOf" srcId="{1753CABF-6191-4AC0-B332-9637ACA6C747}" destId="{883F482C-8796-4913-998C-C083A621AFC8}" srcOrd="2" destOrd="0" presId="urn:microsoft.com/office/officeart/2008/layout/LinedList"/>
    <dgm:cxn modelId="{809A5194-356E-43E2-AE1F-EC732284482F}" type="presParOf" srcId="{D82DAA90-6962-4166-8D15-ABC659AA7335}" destId="{CE6471F5-8FC8-493B-98C1-7B35CC0D09F2}" srcOrd="26" destOrd="0" presId="urn:microsoft.com/office/officeart/2008/layout/LinedList"/>
    <dgm:cxn modelId="{1485188F-7A0B-4306-91EB-91732480CBC9}" type="presParOf" srcId="{D82DAA90-6962-4166-8D15-ABC659AA7335}" destId="{B1D81423-490B-4DBF-BCAC-9DB23516F23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Objects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dirty="0" smtClean="0"/>
            <a:t>Writing Functions</a:t>
          </a:r>
          <a:endParaRPr lang="ko-KR" altLang="en-US" dirty="0"/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Functions</a:t>
          </a:r>
          <a:endParaRPr lang="ko-KR" altLang="en-US" dirty="0"/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dirty="0" smtClean="0"/>
            <a:t>Sample with Replacement</a:t>
          </a:r>
          <a:endParaRPr lang="ko-KR" altLang="en-US" dirty="0"/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dirty="0" smtClean="0"/>
            <a:t>Arguments</a:t>
          </a:r>
          <a:endParaRPr lang="ko-KR" altLang="en-US" dirty="0"/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dirty="0" smtClean="0"/>
            <a:t>Writing Functions</a:t>
          </a:r>
          <a:endParaRPr lang="ko-KR" altLang="en-US" dirty="0"/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Functions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dirty="0" smtClean="0"/>
            <a:t>Sample with Replacement</a:t>
          </a:r>
          <a:endParaRPr lang="ko-KR" altLang="en-US" dirty="0"/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dirty="0" smtClean="0"/>
            <a:t>Arguments</a:t>
          </a:r>
          <a:endParaRPr lang="ko-KR" altLang="en-US" dirty="0"/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dirty="0" smtClean="0"/>
            <a:t>Writing Functions</a:t>
          </a:r>
          <a:endParaRPr lang="ko-KR" altLang="en-US" dirty="0"/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Sample with Replacement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dirty="0" smtClean="0"/>
            <a:t>Arguments</a:t>
          </a:r>
          <a:endParaRPr lang="ko-KR" altLang="en-US" dirty="0"/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Writing Functions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dirty="0" smtClean="0"/>
            <a:t>Arguments</a:t>
          </a:r>
          <a:endParaRPr lang="ko-KR" altLang="en-US" dirty="0"/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Writing 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Arguments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dirty="0" smtClean="0"/>
            <a:t>Scripts</a:t>
          </a:r>
          <a:endParaRPr lang="ko-KR" altLang="en-US" dirty="0"/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1EA52E3F-545F-427D-955B-D2D4F24888BE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Writing 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8A71C805-7CA2-48F9-BE8B-F13C59AC2D76}" type="par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A734B32E-22AC-4CCD-BF48-322579CEB08E}" type="sibTrans" cxnId="{AE75C9C7-2260-4FCD-841E-1ECC9C511E4C}">
      <dgm:prSet/>
      <dgm:spPr/>
      <dgm:t>
        <a:bodyPr/>
        <a:lstStyle/>
        <a:p>
          <a:pPr latinLnBrk="1"/>
          <a:endParaRPr lang="ko-KR" altLang="en-US"/>
        </a:p>
      </dgm:t>
    </dgm:pt>
    <dgm:pt modelId="{75993703-BDC1-4ED2-9DE5-8FAED9A49791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0C9A1E3C-DC3E-4DE1-9D4E-61E3D92B2506}" type="par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E53D5E60-D157-495E-9307-1F5D1E1B760A}" type="sibTrans" cxnId="{97066D48-4281-430A-9B9F-5B55DC140814}">
      <dgm:prSet/>
      <dgm:spPr/>
      <dgm:t>
        <a:bodyPr/>
        <a:lstStyle/>
        <a:p>
          <a:pPr latinLnBrk="1"/>
          <a:endParaRPr lang="ko-KR" altLang="en-US"/>
        </a:p>
      </dgm:t>
    </dgm:pt>
    <dgm:pt modelId="{AC0CDAC2-9D2B-459A-B94D-3B5BC26560AB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D413DF74-C4E1-403B-9DE1-1030661BDBFA}" type="par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BBA78690-48B1-4121-A3AB-E919498248F0}" type="sibTrans" cxnId="{C7AD2CB3-99A9-4D51-A399-A711F58E7AD4}">
      <dgm:prSet/>
      <dgm:spPr/>
      <dgm:t>
        <a:bodyPr/>
        <a:lstStyle/>
        <a:p>
          <a:pPr latinLnBrk="1"/>
          <a:endParaRPr lang="ko-KR" altLang="en-US"/>
        </a:p>
      </dgm:t>
    </dgm:pt>
    <dgm:pt modelId="{D25FCAA9-814B-4E9C-8960-C0C5D2BEC62F}">
      <dgm:prSet phldrT="[텍스트]"/>
      <dgm:spPr/>
      <dgm:t>
        <a:bodyPr/>
        <a:lstStyle/>
        <a:p>
          <a:pPr latinLnBrk="1"/>
          <a:r>
            <a:rPr lang="en-US" altLang="ko-KR" b="0" dirty="0" smtClean="0">
              <a:solidFill>
                <a:schemeClr val="accent1"/>
              </a:solidFill>
              <a:effectLst/>
            </a:rPr>
            <a:t>Arguments</a:t>
          </a:r>
          <a:endParaRPr lang="ko-KR" altLang="en-US" b="0" dirty="0">
            <a:solidFill>
              <a:schemeClr val="accent1"/>
            </a:solidFill>
            <a:effectLst/>
          </a:endParaRPr>
        </a:p>
      </dgm:t>
    </dgm:pt>
    <dgm:pt modelId="{6317902A-E780-4CB8-8E8B-4CE1F9F839BE}" type="par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2156BC7B-2903-4FC9-9714-295366E92AD3}" type="sibTrans" cxnId="{B7DB00D3-EA1B-49FF-8A65-A3DB0D2E35AC}">
      <dgm:prSet/>
      <dgm:spPr/>
      <dgm:t>
        <a:bodyPr/>
        <a:lstStyle/>
        <a:p>
          <a:pPr latinLnBrk="1"/>
          <a:endParaRPr lang="ko-KR" altLang="en-US"/>
        </a:p>
      </dgm:t>
    </dgm:pt>
    <dgm:pt modelId="{A9FC51C5-E8DA-42AD-AB68-DCED0302184A}">
      <dgm:prSet phldrT="[텍스트]"/>
      <dgm:spPr/>
      <dgm:t>
        <a:bodyPr/>
        <a:lstStyle/>
        <a:p>
          <a:pPr latinLnBrk="1"/>
          <a:r>
            <a:rPr lang="en-US" altLang="ko-KR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Scripts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0D07C6-DBD3-4BC2-9DB7-F56F3F86211D}" type="par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2E207C13-DCAA-4E87-9092-08721A8FA486}" type="sibTrans" cxnId="{3F95BD67-9ED9-4E7C-81CB-CD06274861A4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7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7"/>
      <dgm:spPr/>
    </dgm:pt>
    <dgm:pt modelId="{50D4F1D5-2247-4F96-99EA-5B593B4978E5}" type="pres">
      <dgm:prSet presAssocID="{1403BF4D-4EAD-4751-807F-AFF07CD1D030}" presName="vertSpace2b" presStyleCnt="0"/>
      <dgm:spPr/>
    </dgm:pt>
    <dgm:pt modelId="{0B478E4C-AF6E-4C24-B337-30B0FE86A7AE}" type="pres">
      <dgm:prSet presAssocID="{75993703-BDC1-4ED2-9DE5-8FAED9A49791}" presName="horz2" presStyleCnt="0"/>
      <dgm:spPr/>
    </dgm:pt>
    <dgm:pt modelId="{BFFBCBD8-F019-4C17-9722-25CF32A73474}" type="pres">
      <dgm:prSet presAssocID="{75993703-BDC1-4ED2-9DE5-8FAED9A49791}" presName="horzSpace2" presStyleCnt="0"/>
      <dgm:spPr/>
    </dgm:pt>
    <dgm:pt modelId="{51A8E1AD-066D-40C7-9332-2330FB85F4DD}" type="pres">
      <dgm:prSet presAssocID="{75993703-BDC1-4ED2-9DE5-8FAED9A49791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D4594C2-B8C7-4068-B5E9-CFA650EB4A8C}" type="pres">
      <dgm:prSet presAssocID="{75993703-BDC1-4ED2-9DE5-8FAED9A49791}" presName="vert2" presStyleCnt="0"/>
      <dgm:spPr/>
    </dgm:pt>
    <dgm:pt modelId="{34057C2A-C296-4052-91A6-2E1557C0FC45}" type="pres">
      <dgm:prSet presAssocID="{75993703-BDC1-4ED2-9DE5-8FAED9A49791}" presName="thinLine2b" presStyleLbl="callout" presStyleIdx="2" presStyleCnt="7"/>
      <dgm:spPr/>
    </dgm:pt>
    <dgm:pt modelId="{6C967E05-75C2-41DB-A1D6-BA3F51F40E83}" type="pres">
      <dgm:prSet presAssocID="{75993703-BDC1-4ED2-9DE5-8FAED9A49791}" presName="vertSpace2b" presStyleCnt="0"/>
      <dgm:spPr/>
    </dgm:pt>
    <dgm:pt modelId="{C68015CA-8B19-4781-8ED5-5B817C2DF57E}" type="pres">
      <dgm:prSet presAssocID="{AC0CDAC2-9D2B-459A-B94D-3B5BC26560AB}" presName="horz2" presStyleCnt="0"/>
      <dgm:spPr/>
    </dgm:pt>
    <dgm:pt modelId="{ABA99504-A109-4385-A6A3-A7F943C9777A}" type="pres">
      <dgm:prSet presAssocID="{AC0CDAC2-9D2B-459A-B94D-3B5BC26560AB}" presName="horzSpace2" presStyleCnt="0"/>
      <dgm:spPr/>
    </dgm:pt>
    <dgm:pt modelId="{0D4AFF93-C834-473C-A28E-978208E34AC8}" type="pres">
      <dgm:prSet presAssocID="{AC0CDAC2-9D2B-459A-B94D-3B5BC26560AB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21821F41-0332-474A-AF20-2CF3269A684C}" type="pres">
      <dgm:prSet presAssocID="{AC0CDAC2-9D2B-459A-B94D-3B5BC26560AB}" presName="vert2" presStyleCnt="0"/>
      <dgm:spPr/>
    </dgm:pt>
    <dgm:pt modelId="{9F0F7B28-F2BD-4735-BF8F-CEB64C0F1FF5}" type="pres">
      <dgm:prSet presAssocID="{AC0CDAC2-9D2B-459A-B94D-3B5BC26560AB}" presName="thinLine2b" presStyleLbl="callout" presStyleIdx="3" presStyleCnt="7"/>
      <dgm:spPr/>
    </dgm:pt>
    <dgm:pt modelId="{798646AA-3D3B-4F00-8B2E-E8A308CEEAEC}" type="pres">
      <dgm:prSet presAssocID="{AC0CDAC2-9D2B-459A-B94D-3B5BC26560AB}" presName="vertSpace2b" presStyleCnt="0"/>
      <dgm:spPr/>
    </dgm:pt>
    <dgm:pt modelId="{33999BA4-DA08-4120-A2CE-88A9F81EE221}" type="pres">
      <dgm:prSet presAssocID="{1EA52E3F-545F-427D-955B-D2D4F24888BE}" presName="horz2" presStyleCnt="0"/>
      <dgm:spPr/>
    </dgm:pt>
    <dgm:pt modelId="{A47F5A78-8175-491A-BA05-FC43D5E954C7}" type="pres">
      <dgm:prSet presAssocID="{1EA52E3F-545F-427D-955B-D2D4F24888BE}" presName="horzSpace2" presStyleCnt="0"/>
      <dgm:spPr/>
    </dgm:pt>
    <dgm:pt modelId="{319202F1-62DE-4586-A36E-7AC60F641A17}" type="pres">
      <dgm:prSet presAssocID="{1EA52E3F-545F-427D-955B-D2D4F24888BE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4A1BCFD-779C-483B-9650-89A7C7FCEC15}" type="pres">
      <dgm:prSet presAssocID="{1EA52E3F-545F-427D-955B-D2D4F24888BE}" presName="vert2" presStyleCnt="0"/>
      <dgm:spPr/>
    </dgm:pt>
    <dgm:pt modelId="{3BF0580A-21DD-47B7-B649-CB92C601BFF1}" type="pres">
      <dgm:prSet presAssocID="{1EA52E3F-545F-427D-955B-D2D4F24888BE}" presName="thinLine2b" presStyleLbl="callout" presStyleIdx="4" presStyleCnt="7"/>
      <dgm:spPr/>
    </dgm:pt>
    <dgm:pt modelId="{ED07F25F-40F2-4BC9-BEB9-3875DC0EFBE6}" type="pres">
      <dgm:prSet presAssocID="{1EA52E3F-545F-427D-955B-D2D4F24888BE}" presName="vertSpace2b" presStyleCnt="0"/>
      <dgm:spPr/>
    </dgm:pt>
    <dgm:pt modelId="{6577F288-7A22-45BB-8553-D0F1B4C7777B}" type="pres">
      <dgm:prSet presAssocID="{D25FCAA9-814B-4E9C-8960-C0C5D2BEC62F}" presName="horz2" presStyleCnt="0"/>
      <dgm:spPr/>
    </dgm:pt>
    <dgm:pt modelId="{B0A7903A-99B5-4FD6-82C6-D8FF54F0956F}" type="pres">
      <dgm:prSet presAssocID="{D25FCAA9-814B-4E9C-8960-C0C5D2BEC62F}" presName="horzSpace2" presStyleCnt="0"/>
      <dgm:spPr/>
    </dgm:pt>
    <dgm:pt modelId="{A06EC402-010B-47B4-9D58-19DF4B83B95F}" type="pres">
      <dgm:prSet presAssocID="{D25FCAA9-814B-4E9C-8960-C0C5D2BEC62F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E9C6118-1DE0-42F6-AFE8-EA075D2FCED3}" type="pres">
      <dgm:prSet presAssocID="{D25FCAA9-814B-4E9C-8960-C0C5D2BEC62F}" presName="vert2" presStyleCnt="0"/>
      <dgm:spPr/>
    </dgm:pt>
    <dgm:pt modelId="{8C438C55-BC12-4E7A-9566-1F293CD3A830}" type="pres">
      <dgm:prSet presAssocID="{D25FCAA9-814B-4E9C-8960-C0C5D2BEC62F}" presName="thinLine2b" presStyleLbl="callout" presStyleIdx="5" presStyleCnt="7"/>
      <dgm:spPr/>
    </dgm:pt>
    <dgm:pt modelId="{2DDDFA31-D200-4B1F-83CD-BC2B60519E39}" type="pres">
      <dgm:prSet presAssocID="{D25FCAA9-814B-4E9C-8960-C0C5D2BEC62F}" presName="vertSpace2b" presStyleCnt="0"/>
      <dgm:spPr/>
    </dgm:pt>
    <dgm:pt modelId="{30264F8F-0472-4A5E-9D3C-463CC7A5E3CB}" type="pres">
      <dgm:prSet presAssocID="{A9FC51C5-E8DA-42AD-AB68-DCED0302184A}" presName="horz2" presStyleCnt="0"/>
      <dgm:spPr/>
    </dgm:pt>
    <dgm:pt modelId="{783AE74A-C3F6-4795-9374-30E5C33AF54B}" type="pres">
      <dgm:prSet presAssocID="{A9FC51C5-E8DA-42AD-AB68-DCED0302184A}" presName="horzSpace2" presStyleCnt="0"/>
      <dgm:spPr/>
    </dgm:pt>
    <dgm:pt modelId="{28ACB55B-A191-4742-9CC3-40AAD8D0C112}" type="pres">
      <dgm:prSet presAssocID="{A9FC51C5-E8DA-42AD-AB68-DCED0302184A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06AB9E4-AF18-40A8-84F7-B5540E3E049E}" type="pres">
      <dgm:prSet presAssocID="{A9FC51C5-E8DA-42AD-AB68-DCED0302184A}" presName="vert2" presStyleCnt="0"/>
      <dgm:spPr/>
    </dgm:pt>
    <dgm:pt modelId="{BEE691A3-8495-4A34-B97A-F3925B6CAFE7}" type="pres">
      <dgm:prSet presAssocID="{A9FC51C5-E8DA-42AD-AB68-DCED0302184A}" presName="thinLine2b" presStyleLbl="callout" presStyleIdx="6" presStyleCnt="7"/>
      <dgm:spPr/>
    </dgm:pt>
    <dgm:pt modelId="{806DBFE4-7930-4158-A2CC-E768E7B4B29C}" type="pres">
      <dgm:prSet presAssocID="{A9FC51C5-E8DA-42AD-AB68-DCED0302184A}" presName="vertSpace2b" presStyleCnt="0"/>
      <dgm:spPr/>
    </dgm:pt>
  </dgm:ptLst>
  <dgm:cxnLst>
    <dgm:cxn modelId="{31D5A188-0CBA-4422-96F1-865AF28AEC18}" type="presOf" srcId="{D25FCAA9-814B-4E9C-8960-C0C5D2BEC62F}" destId="{A06EC402-010B-47B4-9D58-19DF4B83B95F}" srcOrd="0" destOrd="0" presId="urn:microsoft.com/office/officeart/2008/layout/LinedList"/>
    <dgm:cxn modelId="{AE75C9C7-2260-4FCD-841E-1ECC9C511E4C}" srcId="{64CC74A9-1640-48A9-A4D7-3765570643B5}" destId="{1EA52E3F-545F-427D-955B-D2D4F24888BE}" srcOrd="4" destOrd="0" parTransId="{8A71C805-7CA2-48F9-BE8B-F13C59AC2D76}" sibTransId="{A734B32E-22AC-4CCD-BF48-322579CEB08E}"/>
    <dgm:cxn modelId="{D665DE05-58EB-4AB1-8E43-CF4347374D3A}" type="presOf" srcId="{75993703-BDC1-4ED2-9DE5-8FAED9A49791}" destId="{51A8E1AD-066D-40C7-9332-2330FB85F4DD}" srcOrd="0" destOrd="0" presId="urn:microsoft.com/office/officeart/2008/layout/LinedList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7AF9D46B-B6D2-4A05-89C0-BDF45ED8A389}" type="presOf" srcId="{AC0CDAC2-9D2B-459A-B94D-3B5BC26560AB}" destId="{0D4AFF93-C834-473C-A28E-978208E34AC8}" srcOrd="0" destOrd="0" presId="urn:microsoft.com/office/officeart/2008/layout/LinedList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97066D48-4281-430A-9B9F-5B55DC140814}" srcId="{64CC74A9-1640-48A9-A4D7-3765570643B5}" destId="{75993703-BDC1-4ED2-9DE5-8FAED9A49791}" srcOrd="2" destOrd="0" parTransId="{0C9A1E3C-DC3E-4DE1-9D4E-61E3D92B2506}" sibTransId="{E53D5E60-D157-495E-9307-1F5D1E1B760A}"/>
    <dgm:cxn modelId="{3F95BD67-9ED9-4E7C-81CB-CD06274861A4}" srcId="{64CC74A9-1640-48A9-A4D7-3765570643B5}" destId="{A9FC51C5-E8DA-42AD-AB68-DCED0302184A}" srcOrd="6" destOrd="0" parTransId="{570D07C6-DBD3-4BC2-9DB7-F56F3F86211D}" sibTransId="{2E207C13-DCAA-4E87-9092-08721A8FA486}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B7DB00D3-EA1B-49FF-8A65-A3DB0D2E35AC}" srcId="{64CC74A9-1640-48A9-A4D7-3765570643B5}" destId="{D25FCAA9-814B-4E9C-8960-C0C5D2BEC62F}" srcOrd="5" destOrd="0" parTransId="{6317902A-E780-4CB8-8E8B-4CE1F9F839BE}" sibTransId="{2156BC7B-2903-4FC9-9714-295366E92AD3}"/>
    <dgm:cxn modelId="{3D914F79-BDF7-4017-BE53-1F2947938260}" type="presOf" srcId="{1EA52E3F-545F-427D-955B-D2D4F24888BE}" destId="{319202F1-62DE-4586-A36E-7AC60F641A17}" srcOrd="0" destOrd="0" presId="urn:microsoft.com/office/officeart/2008/layout/LinedList"/>
    <dgm:cxn modelId="{F5043296-C901-417F-85DD-D6C14174B4D6}" type="presOf" srcId="{A9FC51C5-E8DA-42AD-AB68-DCED0302184A}" destId="{28ACB55B-A191-4742-9CC3-40AAD8D0C112}" srcOrd="0" destOrd="0" presId="urn:microsoft.com/office/officeart/2008/layout/LinedList"/>
    <dgm:cxn modelId="{C7AD2CB3-99A9-4D51-A399-A711F58E7AD4}" srcId="{64CC74A9-1640-48A9-A4D7-3765570643B5}" destId="{AC0CDAC2-9D2B-459A-B94D-3B5BC26560AB}" srcOrd="3" destOrd="0" parTransId="{D413DF74-C4E1-403B-9DE1-1030661BDBFA}" sibTransId="{BBA78690-48B1-4121-A3AB-E919498248F0}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  <dgm:cxn modelId="{870C7C44-D3E9-44BF-BC8D-770747DB5ACD}" type="presParOf" srcId="{D82DAA90-6962-4166-8D15-ABC659AA7335}" destId="{0B478E4C-AF6E-4C24-B337-30B0FE86A7AE}" srcOrd="7" destOrd="0" presId="urn:microsoft.com/office/officeart/2008/layout/LinedList"/>
    <dgm:cxn modelId="{C4F1DDAC-1E22-44A7-997A-23DABF198266}" type="presParOf" srcId="{0B478E4C-AF6E-4C24-B337-30B0FE86A7AE}" destId="{BFFBCBD8-F019-4C17-9722-25CF32A73474}" srcOrd="0" destOrd="0" presId="urn:microsoft.com/office/officeart/2008/layout/LinedList"/>
    <dgm:cxn modelId="{197EB982-9E10-427A-B8B3-DAE8B4A00A31}" type="presParOf" srcId="{0B478E4C-AF6E-4C24-B337-30B0FE86A7AE}" destId="{51A8E1AD-066D-40C7-9332-2330FB85F4DD}" srcOrd="1" destOrd="0" presId="urn:microsoft.com/office/officeart/2008/layout/LinedList"/>
    <dgm:cxn modelId="{9F110278-5A4F-4530-89EA-F1514611B7A1}" type="presParOf" srcId="{0B478E4C-AF6E-4C24-B337-30B0FE86A7AE}" destId="{9D4594C2-B8C7-4068-B5E9-CFA650EB4A8C}" srcOrd="2" destOrd="0" presId="urn:microsoft.com/office/officeart/2008/layout/LinedList"/>
    <dgm:cxn modelId="{0E22F8D5-D937-45DF-86D3-AC49757BD61D}" type="presParOf" srcId="{D82DAA90-6962-4166-8D15-ABC659AA7335}" destId="{34057C2A-C296-4052-91A6-2E1557C0FC45}" srcOrd="8" destOrd="0" presId="urn:microsoft.com/office/officeart/2008/layout/LinedList"/>
    <dgm:cxn modelId="{B4078CF6-FE24-40C4-8596-9F88A8484885}" type="presParOf" srcId="{D82DAA90-6962-4166-8D15-ABC659AA7335}" destId="{6C967E05-75C2-41DB-A1D6-BA3F51F40E83}" srcOrd="9" destOrd="0" presId="urn:microsoft.com/office/officeart/2008/layout/LinedList"/>
    <dgm:cxn modelId="{78EB64DF-B5F6-478D-9407-AA71FF7E68D8}" type="presParOf" srcId="{D82DAA90-6962-4166-8D15-ABC659AA7335}" destId="{C68015CA-8B19-4781-8ED5-5B817C2DF57E}" srcOrd="10" destOrd="0" presId="urn:microsoft.com/office/officeart/2008/layout/LinedList"/>
    <dgm:cxn modelId="{9024F41E-9320-4B0F-8254-180245A29C59}" type="presParOf" srcId="{C68015CA-8B19-4781-8ED5-5B817C2DF57E}" destId="{ABA99504-A109-4385-A6A3-A7F943C9777A}" srcOrd="0" destOrd="0" presId="urn:microsoft.com/office/officeart/2008/layout/LinedList"/>
    <dgm:cxn modelId="{B9B70F00-3D8D-4EC2-B4C1-0AA78F3461DD}" type="presParOf" srcId="{C68015CA-8B19-4781-8ED5-5B817C2DF57E}" destId="{0D4AFF93-C834-473C-A28E-978208E34AC8}" srcOrd="1" destOrd="0" presId="urn:microsoft.com/office/officeart/2008/layout/LinedList"/>
    <dgm:cxn modelId="{B2DBD314-4E36-45AA-ABE6-141A5863130B}" type="presParOf" srcId="{C68015CA-8B19-4781-8ED5-5B817C2DF57E}" destId="{21821F41-0332-474A-AF20-2CF3269A684C}" srcOrd="2" destOrd="0" presId="urn:microsoft.com/office/officeart/2008/layout/LinedList"/>
    <dgm:cxn modelId="{682C36C2-46AD-45B7-B0E1-EB46DE228CE9}" type="presParOf" srcId="{D82DAA90-6962-4166-8D15-ABC659AA7335}" destId="{9F0F7B28-F2BD-4735-BF8F-CEB64C0F1FF5}" srcOrd="11" destOrd="0" presId="urn:microsoft.com/office/officeart/2008/layout/LinedList"/>
    <dgm:cxn modelId="{7FC0F714-27D7-4BBB-B825-BF1CB5440E4C}" type="presParOf" srcId="{D82DAA90-6962-4166-8D15-ABC659AA7335}" destId="{798646AA-3D3B-4F00-8B2E-E8A308CEEAEC}" srcOrd="12" destOrd="0" presId="urn:microsoft.com/office/officeart/2008/layout/LinedList"/>
    <dgm:cxn modelId="{DCCCC11B-993C-4266-9A96-3EAFAE7EC075}" type="presParOf" srcId="{D82DAA90-6962-4166-8D15-ABC659AA7335}" destId="{33999BA4-DA08-4120-A2CE-88A9F81EE221}" srcOrd="13" destOrd="0" presId="urn:microsoft.com/office/officeart/2008/layout/LinedList"/>
    <dgm:cxn modelId="{B5A9E9C2-BFB7-4691-B211-D7B97A6066E0}" type="presParOf" srcId="{33999BA4-DA08-4120-A2CE-88A9F81EE221}" destId="{A47F5A78-8175-491A-BA05-FC43D5E954C7}" srcOrd="0" destOrd="0" presId="urn:microsoft.com/office/officeart/2008/layout/LinedList"/>
    <dgm:cxn modelId="{AD639A4B-DFD2-41C8-B76F-8F6CBF725187}" type="presParOf" srcId="{33999BA4-DA08-4120-A2CE-88A9F81EE221}" destId="{319202F1-62DE-4586-A36E-7AC60F641A17}" srcOrd="1" destOrd="0" presId="urn:microsoft.com/office/officeart/2008/layout/LinedList"/>
    <dgm:cxn modelId="{295C4241-4F13-43EC-AA0A-3B358F4BF510}" type="presParOf" srcId="{33999BA4-DA08-4120-A2CE-88A9F81EE221}" destId="{04A1BCFD-779C-483B-9650-89A7C7FCEC15}" srcOrd="2" destOrd="0" presId="urn:microsoft.com/office/officeart/2008/layout/LinedList"/>
    <dgm:cxn modelId="{0DE93105-1D8F-4C69-8A46-7B9AABA24035}" type="presParOf" srcId="{D82DAA90-6962-4166-8D15-ABC659AA7335}" destId="{3BF0580A-21DD-47B7-B649-CB92C601BFF1}" srcOrd="14" destOrd="0" presId="urn:microsoft.com/office/officeart/2008/layout/LinedList"/>
    <dgm:cxn modelId="{610C818B-CEDE-4992-8F51-B57D9FD5F3EE}" type="presParOf" srcId="{D82DAA90-6962-4166-8D15-ABC659AA7335}" destId="{ED07F25F-40F2-4BC9-BEB9-3875DC0EFBE6}" srcOrd="15" destOrd="0" presId="urn:microsoft.com/office/officeart/2008/layout/LinedList"/>
    <dgm:cxn modelId="{38A2C0E4-466F-42F2-9095-A6EF094E416D}" type="presParOf" srcId="{D82DAA90-6962-4166-8D15-ABC659AA7335}" destId="{6577F288-7A22-45BB-8553-D0F1B4C7777B}" srcOrd="16" destOrd="0" presId="urn:microsoft.com/office/officeart/2008/layout/LinedList"/>
    <dgm:cxn modelId="{477110E6-A88E-4D0C-97CD-F0160FFED2F0}" type="presParOf" srcId="{6577F288-7A22-45BB-8553-D0F1B4C7777B}" destId="{B0A7903A-99B5-4FD6-82C6-D8FF54F0956F}" srcOrd="0" destOrd="0" presId="urn:microsoft.com/office/officeart/2008/layout/LinedList"/>
    <dgm:cxn modelId="{35D34CCE-F9C6-4BF3-B74A-7A6AB4907E5F}" type="presParOf" srcId="{6577F288-7A22-45BB-8553-D0F1B4C7777B}" destId="{A06EC402-010B-47B4-9D58-19DF4B83B95F}" srcOrd="1" destOrd="0" presId="urn:microsoft.com/office/officeart/2008/layout/LinedList"/>
    <dgm:cxn modelId="{91EA9A4E-D799-4AB1-9C19-CDB4C3DED2C1}" type="presParOf" srcId="{6577F288-7A22-45BB-8553-D0F1B4C7777B}" destId="{2E9C6118-1DE0-42F6-AFE8-EA075D2FCED3}" srcOrd="2" destOrd="0" presId="urn:microsoft.com/office/officeart/2008/layout/LinedList"/>
    <dgm:cxn modelId="{BC396653-A3F6-4364-8B01-9DC0DA97519A}" type="presParOf" srcId="{D82DAA90-6962-4166-8D15-ABC659AA7335}" destId="{8C438C55-BC12-4E7A-9566-1F293CD3A830}" srcOrd="17" destOrd="0" presId="urn:microsoft.com/office/officeart/2008/layout/LinedList"/>
    <dgm:cxn modelId="{6BD61E70-06E5-416B-BFC1-93293B72CE5D}" type="presParOf" srcId="{D82DAA90-6962-4166-8D15-ABC659AA7335}" destId="{2DDDFA31-D200-4B1F-83CD-BC2B60519E39}" srcOrd="18" destOrd="0" presId="urn:microsoft.com/office/officeart/2008/layout/LinedList"/>
    <dgm:cxn modelId="{7DD3E173-D88B-4F90-B3A4-109AF765D1F8}" type="presParOf" srcId="{D82DAA90-6962-4166-8D15-ABC659AA7335}" destId="{30264F8F-0472-4A5E-9D3C-463CC7A5E3CB}" srcOrd="19" destOrd="0" presId="urn:microsoft.com/office/officeart/2008/layout/LinedList"/>
    <dgm:cxn modelId="{2CC39D80-A783-43FC-BE67-9E249A9E5380}" type="presParOf" srcId="{30264F8F-0472-4A5E-9D3C-463CC7A5E3CB}" destId="{783AE74A-C3F6-4795-9374-30E5C33AF54B}" srcOrd="0" destOrd="0" presId="urn:microsoft.com/office/officeart/2008/layout/LinedList"/>
    <dgm:cxn modelId="{E9FF6CF9-8C61-4F32-B706-7AAEE097ECA6}" type="presParOf" srcId="{30264F8F-0472-4A5E-9D3C-463CC7A5E3CB}" destId="{28ACB55B-A191-4742-9CC3-40AAD8D0C112}" srcOrd="1" destOrd="0" presId="urn:microsoft.com/office/officeart/2008/layout/LinedList"/>
    <dgm:cxn modelId="{4F5C025A-68C1-4920-BB9D-75F4FB73C667}" type="presParOf" srcId="{30264F8F-0472-4A5E-9D3C-463CC7A5E3CB}" destId="{E06AB9E4-AF18-40A8-84F7-B5540E3E049E}" srcOrd="2" destOrd="0" presId="urn:microsoft.com/office/officeart/2008/layout/LinedList"/>
    <dgm:cxn modelId="{F791C841-91B0-400C-A2CF-846F3E801D5A}" type="presParOf" srcId="{D82DAA90-6962-4166-8D15-ABC659AA7335}" destId="{BEE691A3-8495-4A34-B97A-F3925B6CAFE7}" srcOrd="20" destOrd="0" presId="urn:microsoft.com/office/officeart/2008/layout/LinedList"/>
    <dgm:cxn modelId="{E119E52B-0679-4C2D-820E-103E15EA03AE}" type="presParOf" srcId="{D82DAA90-6962-4166-8D15-ABC659AA7335}" destId="{806DBFE4-7930-4158-A2CC-E768E7B4B29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2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패키지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dirty="0" smtClean="0"/>
            <a:t>도움말 사용하기</a:t>
          </a:r>
          <a:endParaRPr lang="ko-KR" altLang="en-US" dirty="0"/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2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2"/>
      <dgm:spPr/>
    </dgm:pt>
    <dgm:pt modelId="{50D4F1D5-2247-4F96-99EA-5B593B4978E5}" type="pres">
      <dgm:prSet presAssocID="{1403BF4D-4EAD-4751-807F-AFF07CD1D030}" presName="vertSpace2b" presStyleCnt="0"/>
      <dgm:spPr/>
    </dgm:pt>
  </dgm:ptLst>
  <dgm:cxnLst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063929-735E-47B9-8609-CBFF91BD72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CC74A9-1640-48A9-A4D7-3765570643B5}">
      <dgm:prSet phldrT="[텍스트]"/>
      <dgm:spPr/>
      <dgm:t>
        <a:bodyPr/>
        <a:lstStyle/>
        <a:p>
          <a:pPr latinLnBrk="1"/>
          <a:r>
            <a:rPr lang="en-US" altLang="ko-KR" dirty="0" smtClean="0"/>
            <a:t>2</a:t>
          </a:r>
          <a:endParaRPr lang="ko-KR" altLang="en-US" dirty="0"/>
        </a:p>
      </dgm:t>
    </dgm:pt>
    <dgm:pt modelId="{43CFB7FB-B234-48DD-97AC-535965153580}" type="par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5485DB2F-70F9-4BEA-96EE-64C014491A7A}" type="sibTrans" cxnId="{A19448D8-FA84-4DD5-B2A7-C13B52A043CE}">
      <dgm:prSet/>
      <dgm:spPr/>
      <dgm:t>
        <a:bodyPr/>
        <a:lstStyle/>
        <a:p>
          <a:pPr latinLnBrk="1"/>
          <a:endParaRPr lang="ko-KR" altLang="en-US"/>
        </a:p>
      </dgm:t>
    </dgm:pt>
    <dgm:pt modelId="{E1446963-B80A-47AD-9975-3D6DB7B7F405}">
      <dgm:prSet phldrT="[텍스트]"/>
      <dgm:spPr/>
      <dgm:t>
        <a:bodyPr/>
        <a:lstStyle/>
        <a:p>
          <a:pPr latinLnBrk="1"/>
          <a:r>
            <a:rPr lang="ko-KR" altLang="en-US" b="0" dirty="0" smtClean="0">
              <a:solidFill>
                <a:srgbClr val="0070C0"/>
              </a:solidFill>
              <a:effectLst/>
            </a:rPr>
            <a:t>패키지</a:t>
          </a:r>
          <a:endParaRPr lang="ko-KR" altLang="en-US" b="0" dirty="0">
            <a:solidFill>
              <a:srgbClr val="0070C0"/>
            </a:solidFill>
            <a:effectLst/>
          </a:endParaRPr>
        </a:p>
      </dgm:t>
    </dgm:pt>
    <dgm:pt modelId="{50C067C9-7898-4ABA-B150-D65EDE6FEEE2}" type="par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6C5E84EE-773C-4813-99EE-CC5C96EAFCB2}" type="sibTrans" cxnId="{D321EBF5-D8F4-4A09-9A84-11AD7C595C2E}">
      <dgm:prSet/>
      <dgm:spPr/>
      <dgm:t>
        <a:bodyPr/>
        <a:lstStyle/>
        <a:p>
          <a:pPr latinLnBrk="1"/>
          <a:endParaRPr lang="ko-KR" altLang="en-US"/>
        </a:p>
      </dgm:t>
    </dgm:pt>
    <dgm:pt modelId="{1403BF4D-4EAD-4751-807F-AFF07CD1D030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도움말 사용하기</a:t>
          </a:r>
          <a:endParaRPr lang="ko-KR" altLang="en-US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D74FD8-600C-49FB-A13B-7A03D6E72C21}" type="par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2D6F34FC-1C3A-40CA-A4C0-E54EAD5B2D2F}" type="sibTrans" cxnId="{384536B0-5D95-488B-8D67-B6630264E9F5}">
      <dgm:prSet/>
      <dgm:spPr/>
      <dgm:t>
        <a:bodyPr/>
        <a:lstStyle/>
        <a:p>
          <a:pPr latinLnBrk="1"/>
          <a:endParaRPr lang="ko-KR" altLang="en-US"/>
        </a:p>
      </dgm:t>
    </dgm:pt>
    <dgm:pt modelId="{F6FCC14B-14EF-43EC-8110-7FEFAE8EEE68}" type="pres">
      <dgm:prSet presAssocID="{19063929-735E-47B9-8609-CBFF91BD72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D9451C-F89D-4037-BCC1-D2360B752E6A}" type="pres">
      <dgm:prSet presAssocID="{64CC74A9-1640-48A9-A4D7-3765570643B5}" presName="thickLine" presStyleLbl="alignNode1" presStyleIdx="0" presStyleCnt="1"/>
      <dgm:spPr/>
    </dgm:pt>
    <dgm:pt modelId="{5FCC817C-3D68-4F63-B0F1-37ED3474DC6D}" type="pres">
      <dgm:prSet presAssocID="{64CC74A9-1640-48A9-A4D7-3765570643B5}" presName="horz1" presStyleCnt="0"/>
      <dgm:spPr/>
    </dgm:pt>
    <dgm:pt modelId="{62FE130A-6F1A-47F2-987B-525ADB1E47DB}" type="pres">
      <dgm:prSet presAssocID="{64CC74A9-1640-48A9-A4D7-3765570643B5}" presName="tx1" presStyleLbl="revTx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82DAA90-6962-4166-8D15-ABC659AA7335}" type="pres">
      <dgm:prSet presAssocID="{64CC74A9-1640-48A9-A4D7-3765570643B5}" presName="vert1" presStyleCnt="0"/>
      <dgm:spPr/>
    </dgm:pt>
    <dgm:pt modelId="{A9DE0247-A46D-4E8D-9CF8-5C6D429542F7}" type="pres">
      <dgm:prSet presAssocID="{E1446963-B80A-47AD-9975-3D6DB7B7F405}" presName="vertSpace2a" presStyleCnt="0"/>
      <dgm:spPr/>
    </dgm:pt>
    <dgm:pt modelId="{713D2B9F-02F3-4A10-A7C2-621BFA182318}" type="pres">
      <dgm:prSet presAssocID="{E1446963-B80A-47AD-9975-3D6DB7B7F405}" presName="horz2" presStyleCnt="0"/>
      <dgm:spPr/>
    </dgm:pt>
    <dgm:pt modelId="{B64026E6-15EB-4007-97A8-F62FD5BAF846}" type="pres">
      <dgm:prSet presAssocID="{E1446963-B80A-47AD-9975-3D6DB7B7F405}" presName="horzSpace2" presStyleCnt="0"/>
      <dgm:spPr/>
    </dgm:pt>
    <dgm:pt modelId="{4DFE8585-4D83-4DF8-960F-EBB6152BACA0}" type="pres">
      <dgm:prSet presAssocID="{E1446963-B80A-47AD-9975-3D6DB7B7F405}" presName="tx2" presStyleLbl="revTx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03C1FCB-3EE9-4606-B08B-EEABBD5F992F}" type="pres">
      <dgm:prSet presAssocID="{E1446963-B80A-47AD-9975-3D6DB7B7F405}" presName="vert2" presStyleCnt="0"/>
      <dgm:spPr/>
    </dgm:pt>
    <dgm:pt modelId="{5C9B0A3B-9013-488E-BBAE-E239DB02C465}" type="pres">
      <dgm:prSet presAssocID="{E1446963-B80A-47AD-9975-3D6DB7B7F405}" presName="thinLine2b" presStyleLbl="callout" presStyleIdx="0" presStyleCnt="2"/>
      <dgm:spPr/>
    </dgm:pt>
    <dgm:pt modelId="{07230FD7-7145-4BBF-B34A-12414A320B78}" type="pres">
      <dgm:prSet presAssocID="{E1446963-B80A-47AD-9975-3D6DB7B7F405}" presName="vertSpace2b" presStyleCnt="0"/>
      <dgm:spPr/>
    </dgm:pt>
    <dgm:pt modelId="{984A5B22-34B8-4A2B-9AC6-E51FBBC8D73D}" type="pres">
      <dgm:prSet presAssocID="{1403BF4D-4EAD-4751-807F-AFF07CD1D030}" presName="horz2" presStyleCnt="0"/>
      <dgm:spPr/>
    </dgm:pt>
    <dgm:pt modelId="{CC7BEE75-C502-4B63-8383-6EA273B14506}" type="pres">
      <dgm:prSet presAssocID="{1403BF4D-4EAD-4751-807F-AFF07CD1D030}" presName="horzSpace2" presStyleCnt="0"/>
      <dgm:spPr/>
    </dgm:pt>
    <dgm:pt modelId="{4C7925DC-9E52-4ECC-9CE0-204BC577BFFA}" type="pres">
      <dgm:prSet presAssocID="{1403BF4D-4EAD-4751-807F-AFF07CD1D030}" presName="tx2" presStyleLbl="revTx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E89AD72-9E56-4EFB-844C-5F700DB40969}" type="pres">
      <dgm:prSet presAssocID="{1403BF4D-4EAD-4751-807F-AFF07CD1D030}" presName="vert2" presStyleCnt="0"/>
      <dgm:spPr/>
    </dgm:pt>
    <dgm:pt modelId="{F2AD27E7-A295-4341-B32C-B29382C400FA}" type="pres">
      <dgm:prSet presAssocID="{1403BF4D-4EAD-4751-807F-AFF07CD1D030}" presName="thinLine2b" presStyleLbl="callout" presStyleIdx="1" presStyleCnt="2"/>
      <dgm:spPr/>
    </dgm:pt>
    <dgm:pt modelId="{50D4F1D5-2247-4F96-99EA-5B593B4978E5}" type="pres">
      <dgm:prSet presAssocID="{1403BF4D-4EAD-4751-807F-AFF07CD1D030}" presName="vertSpace2b" presStyleCnt="0"/>
      <dgm:spPr/>
    </dgm:pt>
  </dgm:ptLst>
  <dgm:cxnLst>
    <dgm:cxn modelId="{B8379EED-A656-4AD0-84B1-F81D36B14D6A}" type="presOf" srcId="{E1446963-B80A-47AD-9975-3D6DB7B7F405}" destId="{4DFE8585-4D83-4DF8-960F-EBB6152BACA0}" srcOrd="0" destOrd="0" presId="urn:microsoft.com/office/officeart/2008/layout/LinedList"/>
    <dgm:cxn modelId="{FC52DC4D-3074-45CA-B068-FF2C0D7FEA4F}" type="presOf" srcId="{1403BF4D-4EAD-4751-807F-AFF07CD1D030}" destId="{4C7925DC-9E52-4ECC-9CE0-204BC577BFFA}" srcOrd="0" destOrd="0" presId="urn:microsoft.com/office/officeart/2008/layout/LinedList"/>
    <dgm:cxn modelId="{A19448D8-FA84-4DD5-B2A7-C13B52A043CE}" srcId="{19063929-735E-47B9-8609-CBFF91BD723B}" destId="{64CC74A9-1640-48A9-A4D7-3765570643B5}" srcOrd="0" destOrd="0" parTransId="{43CFB7FB-B234-48DD-97AC-535965153580}" sibTransId="{5485DB2F-70F9-4BEA-96EE-64C014491A7A}"/>
    <dgm:cxn modelId="{384536B0-5D95-488B-8D67-B6630264E9F5}" srcId="{64CC74A9-1640-48A9-A4D7-3765570643B5}" destId="{1403BF4D-4EAD-4751-807F-AFF07CD1D030}" srcOrd="1" destOrd="0" parTransId="{1ED74FD8-600C-49FB-A13B-7A03D6E72C21}" sibTransId="{2D6F34FC-1C3A-40CA-A4C0-E54EAD5B2D2F}"/>
    <dgm:cxn modelId="{D321EBF5-D8F4-4A09-9A84-11AD7C595C2E}" srcId="{64CC74A9-1640-48A9-A4D7-3765570643B5}" destId="{E1446963-B80A-47AD-9975-3D6DB7B7F405}" srcOrd="0" destOrd="0" parTransId="{50C067C9-7898-4ABA-B150-D65EDE6FEEE2}" sibTransId="{6C5E84EE-773C-4813-99EE-CC5C96EAFCB2}"/>
    <dgm:cxn modelId="{916012F0-1A12-4760-BD79-A257F8970704}" type="presOf" srcId="{64CC74A9-1640-48A9-A4D7-3765570643B5}" destId="{62FE130A-6F1A-47F2-987B-525ADB1E47DB}" srcOrd="0" destOrd="0" presId="urn:microsoft.com/office/officeart/2008/layout/LinedList"/>
    <dgm:cxn modelId="{64FF3505-6978-493D-B97E-FAFB7EDC2BB0}" type="presOf" srcId="{19063929-735E-47B9-8609-CBFF91BD723B}" destId="{F6FCC14B-14EF-43EC-8110-7FEFAE8EEE68}" srcOrd="0" destOrd="0" presId="urn:microsoft.com/office/officeart/2008/layout/LinedList"/>
    <dgm:cxn modelId="{2FEF0EC4-0882-4CAE-9C24-A3F80F565F08}" type="presParOf" srcId="{F6FCC14B-14EF-43EC-8110-7FEFAE8EEE68}" destId="{1AD9451C-F89D-4037-BCC1-D2360B752E6A}" srcOrd="0" destOrd="0" presId="urn:microsoft.com/office/officeart/2008/layout/LinedList"/>
    <dgm:cxn modelId="{7C4529B9-F837-47CA-AB34-5AB2CBC3C65F}" type="presParOf" srcId="{F6FCC14B-14EF-43EC-8110-7FEFAE8EEE68}" destId="{5FCC817C-3D68-4F63-B0F1-37ED3474DC6D}" srcOrd="1" destOrd="0" presId="urn:microsoft.com/office/officeart/2008/layout/LinedList"/>
    <dgm:cxn modelId="{C70AA912-4725-42F1-8649-CDC70D77D200}" type="presParOf" srcId="{5FCC817C-3D68-4F63-B0F1-37ED3474DC6D}" destId="{62FE130A-6F1A-47F2-987B-525ADB1E47DB}" srcOrd="0" destOrd="0" presId="urn:microsoft.com/office/officeart/2008/layout/LinedList"/>
    <dgm:cxn modelId="{C3DAFEC6-6360-443B-A412-45AF65FE99FF}" type="presParOf" srcId="{5FCC817C-3D68-4F63-B0F1-37ED3474DC6D}" destId="{D82DAA90-6962-4166-8D15-ABC659AA7335}" srcOrd="1" destOrd="0" presId="urn:microsoft.com/office/officeart/2008/layout/LinedList"/>
    <dgm:cxn modelId="{76C9880D-F4C6-4ECE-BCEA-B549DC20FF65}" type="presParOf" srcId="{D82DAA90-6962-4166-8D15-ABC659AA7335}" destId="{A9DE0247-A46D-4E8D-9CF8-5C6D429542F7}" srcOrd="0" destOrd="0" presId="urn:microsoft.com/office/officeart/2008/layout/LinedList"/>
    <dgm:cxn modelId="{72E96BDF-5E49-430A-858D-8FED2BDD9296}" type="presParOf" srcId="{D82DAA90-6962-4166-8D15-ABC659AA7335}" destId="{713D2B9F-02F3-4A10-A7C2-621BFA182318}" srcOrd="1" destOrd="0" presId="urn:microsoft.com/office/officeart/2008/layout/LinedList"/>
    <dgm:cxn modelId="{F5BABE72-53BA-4E9F-9C41-E61A66A8193B}" type="presParOf" srcId="{713D2B9F-02F3-4A10-A7C2-621BFA182318}" destId="{B64026E6-15EB-4007-97A8-F62FD5BAF846}" srcOrd="0" destOrd="0" presId="urn:microsoft.com/office/officeart/2008/layout/LinedList"/>
    <dgm:cxn modelId="{72FE5220-526C-40ED-B7D0-D719C3F407CC}" type="presParOf" srcId="{713D2B9F-02F3-4A10-A7C2-621BFA182318}" destId="{4DFE8585-4D83-4DF8-960F-EBB6152BACA0}" srcOrd="1" destOrd="0" presId="urn:microsoft.com/office/officeart/2008/layout/LinedList"/>
    <dgm:cxn modelId="{ED2B4979-B8DA-4CF6-86AE-E23D7584D794}" type="presParOf" srcId="{713D2B9F-02F3-4A10-A7C2-621BFA182318}" destId="{F03C1FCB-3EE9-4606-B08B-EEABBD5F992F}" srcOrd="2" destOrd="0" presId="urn:microsoft.com/office/officeart/2008/layout/LinedList"/>
    <dgm:cxn modelId="{5EE221B9-B355-442A-9D45-811EA49A42E3}" type="presParOf" srcId="{D82DAA90-6962-4166-8D15-ABC659AA7335}" destId="{5C9B0A3B-9013-488E-BBAE-E239DB02C465}" srcOrd="2" destOrd="0" presId="urn:microsoft.com/office/officeart/2008/layout/LinedList"/>
    <dgm:cxn modelId="{663B7B60-02D0-432B-969B-AEEBA75EA518}" type="presParOf" srcId="{D82DAA90-6962-4166-8D15-ABC659AA7335}" destId="{07230FD7-7145-4BBF-B34A-12414A320B78}" srcOrd="3" destOrd="0" presId="urn:microsoft.com/office/officeart/2008/layout/LinedList"/>
    <dgm:cxn modelId="{51D55547-BB8F-410E-A288-6D97FF0CC390}" type="presParOf" srcId="{D82DAA90-6962-4166-8D15-ABC659AA7335}" destId="{984A5B22-34B8-4A2B-9AC6-E51FBBC8D73D}" srcOrd="4" destOrd="0" presId="urn:microsoft.com/office/officeart/2008/layout/LinedList"/>
    <dgm:cxn modelId="{AAA44C06-88D4-4D23-ABF3-BAD18271F1B5}" type="presParOf" srcId="{984A5B22-34B8-4A2B-9AC6-E51FBBC8D73D}" destId="{CC7BEE75-C502-4B63-8383-6EA273B14506}" srcOrd="0" destOrd="0" presId="urn:microsoft.com/office/officeart/2008/layout/LinedList"/>
    <dgm:cxn modelId="{438FF10F-B879-4ED8-8BF8-31CC684224AE}" type="presParOf" srcId="{984A5B22-34B8-4A2B-9AC6-E51FBBC8D73D}" destId="{4C7925DC-9E52-4ECC-9CE0-204BC577BFFA}" srcOrd="1" destOrd="0" presId="urn:microsoft.com/office/officeart/2008/layout/LinedList"/>
    <dgm:cxn modelId="{E091F2B2-7C76-4DEC-8178-387A37CFE110}" type="presParOf" srcId="{984A5B22-34B8-4A2B-9AC6-E51FBBC8D73D}" destId="{9E89AD72-9E56-4EFB-844C-5F700DB40969}" srcOrd="2" destOrd="0" presId="urn:microsoft.com/office/officeart/2008/layout/LinedList"/>
    <dgm:cxn modelId="{002A03DC-A0EA-43CA-B91F-4AEAF2DEC7A9}" type="presParOf" srcId="{D82DAA90-6962-4166-8D15-ABC659AA7335}" destId="{F2AD27E7-A295-4341-B32C-B29382C400FA}" srcOrd="5" destOrd="0" presId="urn:microsoft.com/office/officeart/2008/layout/LinedList"/>
    <dgm:cxn modelId="{F401B487-085B-4975-B65E-3E36EDEE57C5}" type="presParOf" srcId="{D82DAA90-6962-4166-8D15-ABC659AA7335}" destId="{50D4F1D5-2247-4F96-99EA-5B593B4978E5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R User Interface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Objects</a:t>
          </a:r>
          <a:endParaRPr lang="ko-KR" altLang="en-US" sz="3000" kern="1200" dirty="0"/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Functions</a:t>
          </a:r>
          <a:endParaRPr lang="ko-KR" altLang="en-US" sz="3000" kern="1200" dirty="0"/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Sample with Replacement</a:t>
          </a:r>
          <a:endParaRPr lang="ko-KR" altLang="en-US" sz="3000" kern="1200" dirty="0"/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Writing Functions</a:t>
          </a:r>
          <a:endParaRPr lang="ko-KR" altLang="en-US" sz="3000" kern="1200" dirty="0"/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Arguments</a:t>
          </a:r>
          <a:endParaRPr lang="ko-KR" altLang="en-US" sz="3000" kern="1200" dirty="0"/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원자 벡터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속성</a:t>
          </a:r>
          <a:endParaRPr lang="ko-KR" altLang="en-US" sz="1900" kern="1200" dirty="0"/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행렬 </a:t>
          </a:r>
          <a:r>
            <a:rPr lang="en-US" altLang="ko-KR" sz="1900" kern="1200" dirty="0" smtClean="0"/>
            <a:t>/ </a:t>
          </a:r>
          <a:r>
            <a:rPr lang="ko-KR" altLang="en-US" sz="1900" kern="1200" dirty="0" smtClean="0"/>
            <a:t>배열</a:t>
          </a:r>
          <a:endParaRPr lang="ko-KR" altLang="en-US" sz="1900" kern="1200" dirty="0"/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클래스</a:t>
          </a:r>
          <a:r>
            <a:rPr lang="en-US" altLang="ko-KR" sz="1900" kern="1200" dirty="0" smtClean="0"/>
            <a:t>(Factor)</a:t>
          </a:r>
          <a:endParaRPr lang="ko-KR" altLang="en-US" sz="1900" kern="1200" dirty="0"/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강제 변환</a:t>
          </a:r>
          <a:endParaRPr lang="ko-KR" altLang="en-US" sz="1900" kern="1200" dirty="0"/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리스트</a:t>
          </a:r>
          <a:endParaRPr lang="ko-KR" altLang="en-US" sz="1900" kern="1200" dirty="0"/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속성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행렬 </a:t>
          </a:r>
          <a:r>
            <a:rPr lang="en-US" altLang="ko-KR" sz="1900" kern="1200" dirty="0" smtClean="0"/>
            <a:t>/ </a:t>
          </a:r>
          <a:r>
            <a:rPr lang="ko-KR" altLang="en-US" sz="1900" kern="1200" dirty="0" smtClean="0"/>
            <a:t>배열</a:t>
          </a:r>
          <a:endParaRPr lang="ko-KR" altLang="en-US" sz="1900" kern="1200" dirty="0"/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클래스</a:t>
          </a:r>
          <a:r>
            <a:rPr lang="en-US" altLang="ko-KR" sz="1900" kern="1200" dirty="0" smtClean="0"/>
            <a:t>(Factor)</a:t>
          </a:r>
          <a:endParaRPr lang="ko-KR" altLang="en-US" sz="1900" kern="1200" dirty="0"/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강제 변환</a:t>
          </a:r>
          <a:endParaRPr lang="ko-KR" altLang="en-US" sz="1900" kern="1200" dirty="0"/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리스트</a:t>
          </a:r>
          <a:endParaRPr lang="ko-KR" altLang="en-US" sz="1900" kern="1200" dirty="0"/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행렬</a:t>
          </a:r>
          <a:r>
            <a:rPr lang="ko-KR" altLang="en-US" sz="1900" kern="1200" dirty="0" smtClean="0"/>
            <a:t> </a:t>
          </a:r>
          <a:endParaRPr lang="ko-KR" altLang="en-US" sz="1900" kern="1200" dirty="0"/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클래스</a:t>
          </a:r>
          <a:r>
            <a:rPr lang="en-US" altLang="ko-KR" sz="1900" kern="1200" dirty="0" smtClean="0"/>
            <a:t>(Factor)</a:t>
          </a:r>
          <a:endParaRPr lang="ko-KR" altLang="en-US" sz="1900" kern="1200" dirty="0"/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강제 변환</a:t>
          </a:r>
          <a:endParaRPr lang="ko-KR" altLang="en-US" sz="1900" kern="1200" dirty="0"/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리스트</a:t>
          </a:r>
          <a:endParaRPr lang="ko-KR" altLang="en-US" sz="1900" kern="1200" dirty="0"/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클래스</a:t>
          </a:r>
          <a:r>
            <a:rPr lang="en-US" altLang="ko-KR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(Factor)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강제 변환</a:t>
          </a:r>
          <a:endParaRPr lang="ko-KR" altLang="en-US" sz="1900" kern="1200" dirty="0"/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리스트</a:t>
          </a:r>
          <a:endParaRPr lang="ko-KR" altLang="en-US" sz="1900" kern="1200" dirty="0"/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sz="1900" b="0" kern="120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u="none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강제 변환</a:t>
          </a:r>
          <a:endParaRPr lang="ko-KR" altLang="en-US" sz="1900" b="1" u="none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리스트</a:t>
          </a:r>
          <a:endParaRPr lang="ko-KR" altLang="en-US" sz="1900" kern="1200" dirty="0"/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sz="1900" b="0" kern="120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u="none" strike="noStrike" kern="1200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sz="1900" b="0" u="none" strike="noStrike" kern="1200" dirty="0">
            <a:solidFill>
              <a:schemeClr val="accent1"/>
            </a:solidFill>
            <a:effectLst/>
          </a:endParaRPr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리스트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프레임</a:t>
          </a:r>
          <a:endParaRPr lang="ko-KR" altLang="en-US" sz="1900" kern="1200" dirty="0"/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sz="1900" b="0" kern="120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u="none" strike="noStrike" kern="1200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sz="1900" b="0" u="none" strike="noStrike" kern="1200" dirty="0">
            <a:solidFill>
              <a:schemeClr val="accent1"/>
            </a:solidFill>
            <a:effectLst/>
          </a:endParaRPr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프레임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불러오기</a:t>
          </a:r>
          <a:endParaRPr lang="ko-KR" altLang="en-US" sz="1900" kern="1200" dirty="0"/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sz="1900" b="0" kern="120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u="none" strike="noStrike" kern="1200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sz="1900" b="0" u="none" strike="noStrike" kern="1200" dirty="0">
            <a:solidFill>
              <a:schemeClr val="accent1"/>
            </a:solidFill>
            <a:effectLst/>
          </a:endParaRPr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데이터 프레임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불러오기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데이터 저장하기</a:t>
          </a:r>
          <a:endParaRPr lang="ko-KR" altLang="en-US" sz="1900" kern="1200" dirty="0"/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3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2737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원자 벡터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7379"/>
        <a:ext cx="8624203" cy="547590"/>
      </dsp:txXfrm>
    </dsp:sp>
    <dsp:sp modelId="{5C9B0A3B-9013-488E-BBAE-E239DB02C465}">
      <dsp:nvSpPr>
        <dsp:cNvPr id="0" name=""/>
        <dsp:cNvSpPr/>
      </dsp:nvSpPr>
      <dsp:spPr>
        <a:xfrm>
          <a:off x="2197249" y="57496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602349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속성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602349"/>
        <a:ext cx="8624203" cy="547590"/>
      </dsp:txXfrm>
    </dsp:sp>
    <dsp:sp modelId="{F2AD27E7-A295-4341-B32C-B29382C400FA}">
      <dsp:nvSpPr>
        <dsp:cNvPr id="0" name=""/>
        <dsp:cNvSpPr/>
      </dsp:nvSpPr>
      <dsp:spPr>
        <a:xfrm>
          <a:off x="2197249" y="1149939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20D47-60B5-436B-ADEB-115EA17FA27D}">
      <dsp:nvSpPr>
        <dsp:cNvPr id="0" name=""/>
        <dsp:cNvSpPr/>
      </dsp:nvSpPr>
      <dsp:spPr>
        <a:xfrm>
          <a:off x="2362043" y="117731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행렬 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177318"/>
        <a:ext cx="8624203" cy="547590"/>
      </dsp:txXfrm>
    </dsp:sp>
    <dsp:sp modelId="{53BEC453-ABC4-420F-920B-53BCD779FD84}">
      <dsp:nvSpPr>
        <dsp:cNvPr id="0" name=""/>
        <dsp:cNvSpPr/>
      </dsp:nvSpPr>
      <dsp:spPr>
        <a:xfrm>
          <a:off x="2197249" y="172490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9219E-C6E8-4F0C-9CD2-359E499B0299}">
      <dsp:nvSpPr>
        <dsp:cNvPr id="0" name=""/>
        <dsp:cNvSpPr/>
      </dsp:nvSpPr>
      <dsp:spPr>
        <a:xfrm>
          <a:off x="2362043" y="175228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클래스</a:t>
          </a:r>
          <a:r>
            <a:rPr lang="en-US" altLang="ko-KR" sz="1900" b="0" kern="1200" dirty="0" smtClean="0">
              <a:solidFill>
                <a:schemeClr val="accent1"/>
              </a:solidFill>
              <a:effectLst/>
            </a:rPr>
            <a:t>(Factor)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1752288"/>
        <a:ext cx="8624203" cy="547590"/>
      </dsp:txXfrm>
    </dsp:sp>
    <dsp:sp modelId="{68FC3FEA-9A7E-4AC0-B47D-5E082BE67691}">
      <dsp:nvSpPr>
        <dsp:cNvPr id="0" name=""/>
        <dsp:cNvSpPr/>
      </dsp:nvSpPr>
      <dsp:spPr>
        <a:xfrm>
          <a:off x="2197249" y="229987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39C44-EA85-4A32-8893-65A6F3CB7067}">
      <dsp:nvSpPr>
        <dsp:cNvPr id="0" name=""/>
        <dsp:cNvSpPr/>
      </dsp:nvSpPr>
      <dsp:spPr>
        <a:xfrm>
          <a:off x="2362043" y="2327258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u="none" strike="noStrike" kern="1200" dirty="0" smtClean="0">
              <a:solidFill>
                <a:schemeClr val="accent1"/>
              </a:solidFill>
              <a:effectLst/>
            </a:rPr>
            <a:t>강제 변환</a:t>
          </a:r>
          <a:endParaRPr lang="ko-KR" altLang="en-US" sz="1900" b="0" u="none" strike="noStrike" kern="1200" dirty="0">
            <a:solidFill>
              <a:schemeClr val="accent1"/>
            </a:solidFill>
            <a:effectLst/>
          </a:endParaRPr>
        </a:p>
      </dsp:txBody>
      <dsp:txXfrm>
        <a:off x="2362043" y="2327258"/>
        <a:ext cx="8624203" cy="547590"/>
      </dsp:txXfrm>
    </dsp:sp>
    <dsp:sp modelId="{C4E01487-37F5-4666-83FF-087359032B2A}">
      <dsp:nvSpPr>
        <dsp:cNvPr id="0" name=""/>
        <dsp:cNvSpPr/>
      </dsp:nvSpPr>
      <dsp:spPr>
        <a:xfrm>
          <a:off x="2197249" y="287484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6F6E0-9497-41B6-8B0A-444D1919EB2B}">
      <dsp:nvSpPr>
        <dsp:cNvPr id="0" name=""/>
        <dsp:cNvSpPr/>
      </dsp:nvSpPr>
      <dsp:spPr>
        <a:xfrm>
          <a:off x="2362043" y="290222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리스트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2902227"/>
        <a:ext cx="8624203" cy="547590"/>
      </dsp:txXfrm>
    </dsp:sp>
    <dsp:sp modelId="{F4A2838F-4B9D-4C02-A34E-7F6CD2FDB7F5}">
      <dsp:nvSpPr>
        <dsp:cNvPr id="0" name=""/>
        <dsp:cNvSpPr/>
      </dsp:nvSpPr>
      <dsp:spPr>
        <a:xfrm>
          <a:off x="2197249" y="344981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5AEB-A4A1-4BD0-BDE7-CFCA6AB057EB}">
      <dsp:nvSpPr>
        <dsp:cNvPr id="0" name=""/>
        <dsp:cNvSpPr/>
      </dsp:nvSpPr>
      <dsp:spPr>
        <a:xfrm>
          <a:off x="2362043" y="3477197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데이터 프레임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3477197"/>
        <a:ext cx="8624203" cy="547590"/>
      </dsp:txXfrm>
    </dsp:sp>
    <dsp:sp modelId="{7BDDDC0A-4394-4F99-A277-5CF02DE36016}">
      <dsp:nvSpPr>
        <dsp:cNvPr id="0" name=""/>
        <dsp:cNvSpPr/>
      </dsp:nvSpPr>
      <dsp:spPr>
        <a:xfrm>
          <a:off x="2197249" y="402478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7B7A3-8671-4024-B528-B3D9D213D16D}">
      <dsp:nvSpPr>
        <dsp:cNvPr id="0" name=""/>
        <dsp:cNvSpPr/>
      </dsp:nvSpPr>
      <dsp:spPr>
        <a:xfrm>
          <a:off x="2362043" y="405216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 smtClean="0">
              <a:solidFill>
                <a:schemeClr val="accent1"/>
              </a:solidFill>
              <a:effectLst/>
            </a:rPr>
            <a:t>데이터 불러오기</a:t>
          </a:r>
          <a:endParaRPr lang="ko-KR" altLang="en-US" sz="1900" b="0" kern="1200" dirty="0">
            <a:solidFill>
              <a:schemeClr val="accent1"/>
            </a:solidFill>
            <a:effectLst/>
          </a:endParaRPr>
        </a:p>
      </dsp:txBody>
      <dsp:txXfrm>
        <a:off x="2362043" y="4052166"/>
        <a:ext cx="8624203" cy="547590"/>
      </dsp:txXfrm>
    </dsp:sp>
    <dsp:sp modelId="{F754EF3C-3173-4C77-80E0-485B5FE921F3}">
      <dsp:nvSpPr>
        <dsp:cNvPr id="0" name=""/>
        <dsp:cNvSpPr/>
      </dsp:nvSpPr>
      <dsp:spPr>
        <a:xfrm>
          <a:off x="2197249" y="4599757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5F591-A57D-4EE0-A61D-595B033FEB8F}">
      <dsp:nvSpPr>
        <dsp:cNvPr id="0" name=""/>
        <dsp:cNvSpPr/>
      </dsp:nvSpPr>
      <dsp:spPr>
        <a:xfrm>
          <a:off x="2362043" y="4627136"/>
          <a:ext cx="8624203" cy="547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저장하기</a:t>
          </a:r>
          <a:endParaRPr lang="ko-KR" altLang="en-US" sz="19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4627136"/>
        <a:ext cx="8624203" cy="547590"/>
      </dsp:txXfrm>
    </dsp:sp>
    <dsp:sp modelId="{CE6471F5-8FC8-493B-98C1-7B35CC0D09F2}">
      <dsp:nvSpPr>
        <dsp:cNvPr id="0" name=""/>
        <dsp:cNvSpPr/>
      </dsp:nvSpPr>
      <dsp:spPr>
        <a:xfrm>
          <a:off x="2197249" y="517472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Objects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Functions</a:t>
          </a:r>
          <a:endParaRPr lang="ko-KR" altLang="en-US" sz="3000" kern="1200" dirty="0"/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Sample with Replacement</a:t>
          </a:r>
          <a:endParaRPr lang="ko-KR" altLang="en-US" sz="3000" kern="1200" dirty="0"/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Writing Functions</a:t>
          </a:r>
          <a:endParaRPr lang="ko-KR" altLang="en-US" sz="3000" kern="1200" dirty="0"/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Arguments</a:t>
          </a:r>
          <a:endParaRPr lang="ko-KR" altLang="en-US" sz="3000" kern="1200" dirty="0"/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Functions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Sample with Replacement</a:t>
          </a:r>
          <a:endParaRPr lang="ko-KR" altLang="en-US" sz="3000" kern="1200" dirty="0"/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Writing Functions</a:t>
          </a:r>
          <a:endParaRPr lang="ko-KR" altLang="en-US" sz="3000" kern="1200" dirty="0"/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Arguments</a:t>
          </a:r>
          <a:endParaRPr lang="ko-KR" altLang="en-US" sz="3000" kern="1200" dirty="0"/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Sample with Replacement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Writing Functions</a:t>
          </a:r>
          <a:endParaRPr lang="ko-KR" altLang="en-US" sz="3000" kern="1200" dirty="0"/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Arguments</a:t>
          </a:r>
          <a:endParaRPr lang="ko-KR" altLang="en-US" sz="3000" kern="1200" dirty="0"/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Writing Functions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Arguments</a:t>
          </a:r>
          <a:endParaRPr lang="ko-KR" altLang="en-US" sz="3000" kern="1200" dirty="0"/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Writing 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Arguments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 smtClean="0"/>
            <a:t>Scripts</a:t>
          </a:r>
          <a:endParaRPr lang="ko-KR" altLang="en-US" sz="3000" kern="1200" dirty="0"/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1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3512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The R User Interface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5129"/>
        <a:ext cx="8624203" cy="702592"/>
      </dsp:txXfrm>
    </dsp:sp>
    <dsp:sp modelId="{5C9B0A3B-9013-488E-BBAE-E239DB02C465}">
      <dsp:nvSpPr>
        <dsp:cNvPr id="0" name=""/>
        <dsp:cNvSpPr/>
      </dsp:nvSpPr>
      <dsp:spPr>
        <a:xfrm>
          <a:off x="2197249" y="73772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77285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Objects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772851"/>
        <a:ext cx="8624203" cy="702592"/>
      </dsp:txXfrm>
    </dsp:sp>
    <dsp:sp modelId="{F2AD27E7-A295-4341-B32C-B29382C400FA}">
      <dsp:nvSpPr>
        <dsp:cNvPr id="0" name=""/>
        <dsp:cNvSpPr/>
      </dsp:nvSpPr>
      <dsp:spPr>
        <a:xfrm>
          <a:off x="2197249" y="147544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8E1AD-066D-40C7-9332-2330FB85F4DD}">
      <dsp:nvSpPr>
        <dsp:cNvPr id="0" name=""/>
        <dsp:cNvSpPr/>
      </dsp:nvSpPr>
      <dsp:spPr>
        <a:xfrm>
          <a:off x="2362043" y="1510573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1510573"/>
        <a:ext cx="8624203" cy="702592"/>
      </dsp:txXfrm>
    </dsp:sp>
    <dsp:sp modelId="{34057C2A-C296-4052-91A6-2E1557C0FC45}">
      <dsp:nvSpPr>
        <dsp:cNvPr id="0" name=""/>
        <dsp:cNvSpPr/>
      </dsp:nvSpPr>
      <dsp:spPr>
        <a:xfrm>
          <a:off x="2197249" y="2213166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AFF93-C834-473C-A28E-978208E34AC8}">
      <dsp:nvSpPr>
        <dsp:cNvPr id="0" name=""/>
        <dsp:cNvSpPr/>
      </dsp:nvSpPr>
      <dsp:spPr>
        <a:xfrm>
          <a:off x="2362043" y="2248295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Sample with Replacement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2248295"/>
        <a:ext cx="8624203" cy="702592"/>
      </dsp:txXfrm>
    </dsp:sp>
    <dsp:sp modelId="{9F0F7B28-F2BD-4735-BF8F-CEB64C0F1FF5}">
      <dsp:nvSpPr>
        <dsp:cNvPr id="0" name=""/>
        <dsp:cNvSpPr/>
      </dsp:nvSpPr>
      <dsp:spPr>
        <a:xfrm>
          <a:off x="2197249" y="2950888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02F1-62DE-4586-A36E-7AC60F641A17}">
      <dsp:nvSpPr>
        <dsp:cNvPr id="0" name=""/>
        <dsp:cNvSpPr/>
      </dsp:nvSpPr>
      <dsp:spPr>
        <a:xfrm>
          <a:off x="2362043" y="2986017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Writing Functions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2986017"/>
        <a:ext cx="8624203" cy="702592"/>
      </dsp:txXfrm>
    </dsp:sp>
    <dsp:sp modelId="{3BF0580A-21DD-47B7-B649-CB92C601BFF1}">
      <dsp:nvSpPr>
        <dsp:cNvPr id="0" name=""/>
        <dsp:cNvSpPr/>
      </dsp:nvSpPr>
      <dsp:spPr>
        <a:xfrm>
          <a:off x="2197249" y="36886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EC402-010B-47B4-9D58-19DF4B83B95F}">
      <dsp:nvSpPr>
        <dsp:cNvPr id="0" name=""/>
        <dsp:cNvSpPr/>
      </dsp:nvSpPr>
      <dsp:spPr>
        <a:xfrm>
          <a:off x="2362043" y="3723739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0" kern="1200" dirty="0" smtClean="0">
              <a:solidFill>
                <a:schemeClr val="accent1"/>
              </a:solidFill>
              <a:effectLst/>
            </a:rPr>
            <a:t>Arguments</a:t>
          </a:r>
          <a:endParaRPr lang="ko-KR" altLang="en-US" sz="3000" b="0" kern="1200" dirty="0">
            <a:solidFill>
              <a:schemeClr val="accent1"/>
            </a:solidFill>
            <a:effectLst/>
          </a:endParaRPr>
        </a:p>
      </dsp:txBody>
      <dsp:txXfrm>
        <a:off x="2362043" y="3723739"/>
        <a:ext cx="8624203" cy="702592"/>
      </dsp:txXfrm>
    </dsp:sp>
    <dsp:sp modelId="{8C438C55-BC12-4E7A-9566-1F293CD3A830}">
      <dsp:nvSpPr>
        <dsp:cNvPr id="0" name=""/>
        <dsp:cNvSpPr/>
      </dsp:nvSpPr>
      <dsp:spPr>
        <a:xfrm>
          <a:off x="2197249" y="4426332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B55B-A191-4742-9CC3-40AAD8D0C112}">
      <dsp:nvSpPr>
        <dsp:cNvPr id="0" name=""/>
        <dsp:cNvSpPr/>
      </dsp:nvSpPr>
      <dsp:spPr>
        <a:xfrm>
          <a:off x="2362043" y="4461461"/>
          <a:ext cx="8624203" cy="702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Scripts</a:t>
          </a:r>
          <a:endParaRPr lang="ko-KR" altLang="en-US" sz="30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4461461"/>
        <a:ext cx="8624203" cy="702592"/>
      </dsp:txXfrm>
    </dsp:sp>
    <dsp:sp modelId="{BEE691A3-8495-4A34-B97A-F3925B6CAFE7}">
      <dsp:nvSpPr>
        <dsp:cNvPr id="0" name=""/>
        <dsp:cNvSpPr/>
      </dsp:nvSpPr>
      <dsp:spPr>
        <a:xfrm>
          <a:off x="2197249" y="5164054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2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120952"/>
          <a:ext cx="8624203" cy="241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패키지</a:t>
          </a:r>
          <a:endParaRPr lang="ko-KR" altLang="en-US" sz="65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120952"/>
        <a:ext cx="8624203" cy="2419052"/>
      </dsp:txXfrm>
    </dsp:sp>
    <dsp:sp modelId="{5C9B0A3B-9013-488E-BBAE-E239DB02C465}">
      <dsp:nvSpPr>
        <dsp:cNvPr id="0" name=""/>
        <dsp:cNvSpPr/>
      </dsp:nvSpPr>
      <dsp:spPr>
        <a:xfrm>
          <a:off x="2197249" y="2540005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2660957"/>
          <a:ext cx="8624203" cy="241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kern="1200" dirty="0" smtClean="0"/>
            <a:t>도움말 사용하기</a:t>
          </a:r>
          <a:endParaRPr lang="ko-KR" altLang="en-US" sz="6500" kern="1200" dirty="0"/>
        </a:p>
      </dsp:txBody>
      <dsp:txXfrm>
        <a:off x="2362043" y="2660957"/>
        <a:ext cx="8624203" cy="2419052"/>
      </dsp:txXfrm>
    </dsp:sp>
    <dsp:sp modelId="{F2AD27E7-A295-4341-B32C-B29382C400FA}">
      <dsp:nvSpPr>
        <dsp:cNvPr id="0" name=""/>
        <dsp:cNvSpPr/>
      </dsp:nvSpPr>
      <dsp:spPr>
        <a:xfrm>
          <a:off x="2197249" y="50800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9451C-F89D-4037-BCC1-D2360B752E6A}">
      <dsp:nvSpPr>
        <dsp:cNvPr id="0" name=""/>
        <dsp:cNvSpPr/>
      </dsp:nvSpPr>
      <dsp:spPr>
        <a:xfrm>
          <a:off x="0" y="0"/>
          <a:ext cx="10986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130A-6F1A-47F2-987B-525ADB1E47DB}">
      <dsp:nvSpPr>
        <dsp:cNvPr id="0" name=""/>
        <dsp:cNvSpPr/>
      </dsp:nvSpPr>
      <dsp:spPr>
        <a:xfrm>
          <a:off x="0" y="0"/>
          <a:ext cx="2197249" cy="520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2</a:t>
          </a:r>
          <a:endParaRPr lang="ko-KR" altLang="en-US" sz="6500" kern="1200" dirty="0"/>
        </a:p>
      </dsp:txBody>
      <dsp:txXfrm>
        <a:off x="0" y="0"/>
        <a:ext cx="2197249" cy="5204012"/>
      </dsp:txXfrm>
    </dsp:sp>
    <dsp:sp modelId="{4DFE8585-4D83-4DF8-960F-EBB6152BACA0}">
      <dsp:nvSpPr>
        <dsp:cNvPr id="0" name=""/>
        <dsp:cNvSpPr/>
      </dsp:nvSpPr>
      <dsp:spPr>
        <a:xfrm>
          <a:off x="2362043" y="120952"/>
          <a:ext cx="8624203" cy="241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b="0" kern="1200" dirty="0" smtClean="0">
              <a:solidFill>
                <a:srgbClr val="0070C0"/>
              </a:solidFill>
              <a:effectLst/>
            </a:rPr>
            <a:t>패키지</a:t>
          </a:r>
          <a:endParaRPr lang="ko-KR" altLang="en-US" sz="6500" b="0" kern="1200" dirty="0">
            <a:solidFill>
              <a:srgbClr val="0070C0"/>
            </a:solidFill>
            <a:effectLst/>
          </a:endParaRPr>
        </a:p>
      </dsp:txBody>
      <dsp:txXfrm>
        <a:off x="2362043" y="120952"/>
        <a:ext cx="8624203" cy="2419052"/>
      </dsp:txXfrm>
    </dsp:sp>
    <dsp:sp modelId="{5C9B0A3B-9013-488E-BBAE-E239DB02C465}">
      <dsp:nvSpPr>
        <dsp:cNvPr id="0" name=""/>
        <dsp:cNvSpPr/>
      </dsp:nvSpPr>
      <dsp:spPr>
        <a:xfrm>
          <a:off x="2197249" y="2540005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925DC-9E52-4ECC-9CE0-204BC577BFFA}">
      <dsp:nvSpPr>
        <dsp:cNvPr id="0" name=""/>
        <dsp:cNvSpPr/>
      </dsp:nvSpPr>
      <dsp:spPr>
        <a:xfrm>
          <a:off x="2362043" y="2660957"/>
          <a:ext cx="8624203" cy="241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b="1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도움말 사용하기</a:t>
          </a:r>
          <a:endParaRPr lang="ko-KR" altLang="en-US" sz="65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2043" y="2660957"/>
        <a:ext cx="8624203" cy="2419052"/>
      </dsp:txXfrm>
    </dsp:sp>
    <dsp:sp modelId="{F2AD27E7-A295-4341-B32C-B29382C400FA}">
      <dsp:nvSpPr>
        <dsp:cNvPr id="0" name=""/>
        <dsp:cNvSpPr/>
      </dsp:nvSpPr>
      <dsp:spPr>
        <a:xfrm>
          <a:off x="2197249" y="5080010"/>
          <a:ext cx="87889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EC13577B-6902-467D-A26C-08A0DD5E4E03}" type="datetimeFigureOut">
              <a:rPr lang="en-US" altLang="ko-KR" smtClean="0"/>
              <a:pPr/>
              <a:t>12/19/2015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DF61EA0F-A667-4B49-8422-0062BC55E24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4438526" cy="641350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Lorem ipsum 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4438526" cy="641350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1" y="1828845"/>
            <a:ext cx="4413626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4586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4434" y="1061482"/>
            <a:ext cx="4350803" cy="0"/>
          </a:xfrm>
          <a:prstGeom prst="line">
            <a:avLst/>
          </a:prstGeom>
          <a:ln w="28575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1539506"/>
            <a:ext cx="6267148" cy="641350"/>
          </a:xfrm>
        </p:spPr>
        <p:txBody>
          <a:bodyPr anchor="b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00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ea typeface="나눔고딕코딩" panose="020D0009000000000000" pitchFamily="49" charset="-127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 smtClean="0"/>
              <a:t>Lorem ipsum 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8BEEBAAA-29B5-4AF5-BC5F-7E580C29002D}" type="datetimeFigureOut">
              <a:rPr lang="en-US" altLang="ko-KR" smtClean="0"/>
              <a:pPr/>
              <a:t>12/19/2015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</a:rPr>
              <a:t>R Basic</a:t>
            </a:r>
            <a:br>
              <a:rPr lang="en-US" altLang="ko-KR" sz="4800" dirty="0" smtClean="0">
                <a:solidFill>
                  <a:schemeClr val="bg1"/>
                </a:solidFill>
              </a:rPr>
            </a:br>
            <a:r>
              <a:rPr lang="en-US" altLang="ko-KR" sz="3200" dirty="0" err="1" smtClean="0">
                <a:solidFill>
                  <a:schemeClr val="bg1"/>
                </a:solidFill>
              </a:rPr>
              <a:t>RStudio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</a:rPr>
              <a:t>서종현</a:t>
            </a:r>
            <a:endParaRPr lang="ko-KR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Write Your Own Functions and Simul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282" y="427724"/>
            <a:ext cx="4644240" cy="609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135092399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46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340241"/>
            <a:ext cx="37293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1:6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 2 3 4 5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6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pt-BR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a &lt;- 1 ➊</a:t>
            </a:r>
          </a:p>
          <a:p>
            <a:r>
              <a:rPr lang="pt-BR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a ➋</a:t>
            </a:r>
          </a:p>
          <a:p>
            <a:r>
              <a:rPr lang="pt-BR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</a:t>
            </a:r>
          </a:p>
          <a:p>
            <a:r>
              <a:rPr lang="pt-BR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a + 2 ➌</a:t>
            </a:r>
          </a:p>
          <a:p>
            <a:r>
              <a:rPr lang="pt-BR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4422" y="1273719"/>
            <a:ext cx="8368553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주사위 벡터 만들기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메모리에 저장은 어떻게 할까</a:t>
            </a:r>
            <a:r>
              <a:rPr lang="en-US" altLang="ko-KR" sz="2400" dirty="0" smtClean="0"/>
              <a:t>?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3" y="4756561"/>
            <a:ext cx="10315575" cy="185737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485898" y="608028"/>
            <a:ext cx="8534795" cy="461665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 객체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저장된 데이터 자체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또는 객체를 </a:t>
            </a:r>
            <a:r>
              <a:rPr lang="ko-KR" altLang="en-US" sz="2400" dirty="0"/>
              <a:t>호출할 때 사용할 </a:t>
            </a:r>
            <a:r>
              <a:rPr lang="ko-KR" altLang="en-US" sz="2400" dirty="0" smtClean="0"/>
              <a:t>이름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76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82438" y="1273719"/>
            <a:ext cx="3729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die &lt;- 1:6</a:t>
            </a:r>
          </a:p>
          <a:p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die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 2 3 4 5 6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2646" t="8275"/>
          <a:stretch/>
        </p:blipFill>
        <p:spPr>
          <a:xfrm>
            <a:off x="7597589" y="1084478"/>
            <a:ext cx="4038319" cy="552163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597589" y="1273719"/>
            <a:ext cx="4038319" cy="2760399"/>
          </a:xfrm>
          <a:prstGeom prst="roundRect">
            <a:avLst>
              <a:gd name="adj" fmla="val 7898"/>
            </a:avLst>
          </a:prstGeom>
          <a:ln w="28575">
            <a:solidFill>
              <a:srgbClr val="DD462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20270" y="3136757"/>
            <a:ext cx="11929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ko-KR" altLang="en-US" sz="2400" dirty="0"/>
              <a:t>환경 창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8" y="3126902"/>
            <a:ext cx="5991225" cy="257175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82438" y="5177118"/>
            <a:ext cx="837080" cy="389964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39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73" y="1336035"/>
            <a:ext cx="10572750" cy="2714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3" y="4302217"/>
            <a:ext cx="10610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2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340241"/>
            <a:ext cx="77634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my_number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&lt;- 1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my_number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my_number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&lt;- 999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my_number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999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ls()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"a" "die" "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my_number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" "name" "Name"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074460" y="2827206"/>
            <a:ext cx="2474258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내용 덮어쓰기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54423" y="4481194"/>
            <a:ext cx="538330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현재 사용하고 있는 객체 이름 보기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246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918464"/>
            <a:ext cx="77634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- 1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0 1 2 3 4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5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/ 2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0.5 1.0 1.5 2.0 2.5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3.0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* die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 4 9 16 25 36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4423" y="1348029"/>
            <a:ext cx="6109448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원소 단위 실행</a:t>
            </a:r>
            <a:r>
              <a:rPr lang="en-US" altLang="ko-KR" sz="2400" dirty="0"/>
              <a:t>element-wise </a:t>
            </a:r>
            <a:r>
              <a:rPr lang="en-US" altLang="ko-KR" sz="2400" dirty="0" smtClean="0"/>
              <a:t>execution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71" y="2279556"/>
            <a:ext cx="4343400" cy="4181475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733365" y="4155142"/>
            <a:ext cx="1506070" cy="123712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288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918464"/>
            <a:ext cx="77634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%*% die</a:t>
            </a:r>
          </a:p>
          <a:p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1]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91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%o% die</a:t>
            </a:r>
          </a:p>
          <a:p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2]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3]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4]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5]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[,</a:t>
            </a:r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6]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1 	2 	3 	4 	5 	6</a:t>
            </a: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[2,]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2 	4 	6 	8 	10 	12</a:t>
            </a: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[3,]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3 	6 	9 	12 	15 	18</a:t>
            </a: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[4,]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4 	8 	12 	16 	20 	24</a:t>
            </a: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[5,]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5 	10 	15 	20 	25 	30</a:t>
            </a: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[6,]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	6 	12 	18 	24 	30 	36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4423" y="1348029"/>
            <a:ext cx="6109448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행렬 계산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31485" y="1918464"/>
            <a:ext cx="293238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t() :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전치행렬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31485" y="2488899"/>
            <a:ext cx="293238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det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() :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행렬식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244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681889103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4423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87844"/>
            <a:ext cx="77634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round(3.1415)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factorial(3)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6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mean(1:6)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3.5</a:t>
            </a:r>
            <a:b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</a:br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mean(die)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3.5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round(mean(die))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4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849821" y="1303283"/>
            <a:ext cx="1103586" cy="3783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89043" y="1681655"/>
            <a:ext cx="304839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: argument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7" name="꺾인 연결선 6"/>
          <p:cNvCxnSpPr>
            <a:stCxn id="3" idx="3"/>
            <a:endCxn id="9" idx="0"/>
          </p:cNvCxnSpPr>
          <p:nvPr/>
        </p:nvCxnSpPr>
        <p:spPr>
          <a:xfrm>
            <a:off x="2953407" y="1492469"/>
            <a:ext cx="2059832" cy="189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90" y="3633787"/>
            <a:ext cx="2790825" cy="2638425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4196090" y="3124343"/>
            <a:ext cx="6172200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가장 안쪽에서 바깥쪽으로 계산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15" y="3633787"/>
            <a:ext cx="3381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80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775600"/>
            <a:ext cx="77634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sample(x =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die,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size =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1)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2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sample(x = die, size = 1)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sample(x = die, size = 1)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6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520867" y="1812726"/>
            <a:ext cx="1513587" cy="3783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62720" y="1356008"/>
            <a:ext cx="2199322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샘플의 개수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7" name="꺾인 연결선 6"/>
          <p:cNvCxnSpPr>
            <a:stCxn id="3" idx="0"/>
            <a:endCxn id="9" idx="1"/>
          </p:cNvCxnSpPr>
          <p:nvPr/>
        </p:nvCxnSpPr>
        <p:spPr>
          <a:xfrm rot="5400000" flipH="1" flipV="1">
            <a:off x="4757248" y="1107255"/>
            <a:ext cx="225885" cy="11850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16711" y="1290518"/>
            <a:ext cx="2909661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/>
              <a:t>주사위 굴리기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42810" y="1812726"/>
            <a:ext cx="1323748" cy="3783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62720" y="2193389"/>
            <a:ext cx="2199322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샘플의 후보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17" name="꺾인 연결선 16"/>
          <p:cNvCxnSpPr>
            <a:stCxn id="15" idx="2"/>
            <a:endCxn id="16" idx="1"/>
          </p:cNvCxnSpPr>
          <p:nvPr/>
        </p:nvCxnSpPr>
        <p:spPr>
          <a:xfrm rot="16200000" flipH="1">
            <a:off x="3967140" y="928642"/>
            <a:ext cx="233124" cy="27580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16711" y="4859714"/>
            <a:ext cx="11275896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함수에서 모든 인수는 이름을 갖고 있다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어떤 데이터가 어떤 인수에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할당될지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인수 이름과 </a:t>
            </a: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"="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표시를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통해 나타낼 수 있다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이것은 한 함수에 여러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인수를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넘겨줄 때 데이터가 다른 인수로 잘못 전달되는 것을 방지해 준다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08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1843" y="1316266"/>
            <a:ext cx="10986247" cy="9816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조작된 주사위</a:t>
            </a:r>
            <a:endParaRPr lang="ko-KR" altLang="en-US" sz="5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43" y="2427068"/>
            <a:ext cx="10990996" cy="22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6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775600"/>
            <a:ext cx="7763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sample(die, size = 1)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2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6711" y="1290518"/>
            <a:ext cx="2909661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첫 번째 인수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6711" y="2786726"/>
            <a:ext cx="11044668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일반적으로 </a:t>
            </a:r>
            <a:r>
              <a:rPr lang="en-US" altLang="ko-KR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사용자들은 함수의 첫 번째 인수에는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이름을 </a:t>
            </a:r>
            <a:r>
              <a:rPr lang="ko-KR" altLang="en-US" sz="24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잘 사용하지 않는다</a:t>
            </a: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보통 첫 번째 인수의 이름은 그렇게 설명이 필요하지 않고 오히려 처음에 무엇이 들어가야 할지 명백한 경우가 많기 때문이다</a:t>
            </a:r>
            <a:r>
              <a:rPr lang="en-US" altLang="ko-KR" sz="24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711" y="4789967"/>
            <a:ext cx="7763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args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(round)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function (x, digits = 0)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NULL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6711" y="4328302"/>
            <a:ext cx="2909661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 알아내기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35974" y="5202622"/>
            <a:ext cx="1783474" cy="3783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22339" y="5612524"/>
            <a:ext cx="304839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인수와 디폴트 값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20" name="꺾인 연결선 19"/>
          <p:cNvCxnSpPr>
            <a:stCxn id="18" idx="3"/>
            <a:endCxn id="19" idx="0"/>
          </p:cNvCxnSpPr>
          <p:nvPr/>
        </p:nvCxnSpPr>
        <p:spPr>
          <a:xfrm>
            <a:off x="4519448" y="5391808"/>
            <a:ext cx="2827087" cy="220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279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323655"/>
            <a:ext cx="77634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round(3.1415, digits = 2)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3.14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sample(die, 1)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2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sample(size = 1, x = die)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2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31041" y="2806262"/>
            <a:ext cx="792013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인수의 대입 순서가 올바르면 인수 이름 생략 가능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31041" y="4509142"/>
            <a:ext cx="792013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인수의 이름이 있으면 대입 위치 상관 없음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885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526420750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810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표본 복원 추출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323655"/>
            <a:ext cx="1109722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sample(die, size = 2)</a:t>
            </a:r>
          </a:p>
          <a:p>
            <a:r>
              <a:rPr lang="de-DE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 </a:t>
            </a:r>
            <a:r>
              <a:rPr lang="de-DE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4</a:t>
            </a:r>
          </a:p>
          <a:p>
            <a:endParaRPr lang="de-DE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sample(die,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5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5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it-IT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it-IT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dice &lt;- sample(die, size = 2, replace </a:t>
            </a:r>
            <a:r>
              <a:rPr lang="it-IT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= TRUE</a:t>
            </a:r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)</a:t>
            </a:r>
          </a:p>
          <a:p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dice</a:t>
            </a:r>
          </a:p>
          <a:p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2 4</a:t>
            </a:r>
          </a:p>
          <a:p>
            <a:endParaRPr lang="it-IT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it-IT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sum(dice)</a:t>
            </a:r>
          </a:p>
          <a:p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6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54187" y="1741943"/>
            <a:ext cx="7405124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비복원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표본 추출이므로 같은 값이 나오지 않는다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54187" y="2916398"/>
            <a:ext cx="7709923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복원 표본 추출이므로 같은 </a:t>
            </a:r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값이 나오는 경우 존재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64774" y="2473296"/>
            <a:ext cx="2445626" cy="3783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9356" y="3761727"/>
            <a:ext cx="6841968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두 번 던진 주사위 눈의 합 계산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323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711682049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282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자신만의 함수 작성하기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die &lt;- 1:6</a:t>
            </a:r>
          </a:p>
          <a:p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dice &lt;- sample(die, size = 2, replace = TRUE)</a:t>
            </a:r>
          </a:p>
          <a:p>
            <a:r>
              <a:rPr lang="it-IT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sum(dice</a:t>
            </a:r>
            <a:r>
              <a:rPr lang="it-IT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)</a:t>
            </a:r>
          </a:p>
          <a:p>
            <a:endParaRPr lang="it-IT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roll &lt;- function()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die &lt;- 1:6 ➊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sample(die,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}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➊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중괄호 사이에 있는 코드 줄들을 안쪽으로 들여 쓴 것을 눈여겨보라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코드를 실행하는 데는 아무 상관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없지만 여러분과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내가 코드를 읽기 쉽도록 이렇게 한 것이다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 </a:t>
            </a:r>
            <a:endParaRPr lang="de-DE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6711" y="2562540"/>
            <a:ext cx="4802961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주사위를 여러 번 던지기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964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자신만의 함수 작성하기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roll()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9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function()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die &lt;- 1:6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dice &lt;- sample(die,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}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59291" y="1253385"/>
            <a:ext cx="686909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괄호는 함수 실행의 트리거 역할을 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59291" y="2301958"/>
            <a:ext cx="686909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괄호를 하지 않으면 작성한 코드를 보여준다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83474" y="3132083"/>
            <a:ext cx="7756635" cy="1093076"/>
          </a:xfrm>
          <a:prstGeom prst="roundRect">
            <a:avLst>
              <a:gd name="adj" fmla="val 8975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32938" y="4265627"/>
            <a:ext cx="2154621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함수의 본체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79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자신만의 함수 작성하기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dice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 + 1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sqrt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(2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)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dice &lt;- sample(die,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two &lt;- 1 + 1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a &lt;-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sqrt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(2)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1353" y="1417323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값을 화면에 보여주는 코드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81353" y="3340716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값을 객체에 저장하는 코드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130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821857772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8257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roll2 &lt;- function()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sample(bones,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}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roll2()</a:t>
            </a:r>
          </a:p>
          <a:p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다음에 오류가 있습니다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sample(bones, size = 2, replace = TRUE) :</a:t>
            </a:r>
          </a:p>
          <a:p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객체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'bones'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를 찾을 수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없습니다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 &lt;- function(bones)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sample(bones,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}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426372" y="1671146"/>
            <a:ext cx="872359" cy="35735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01027" y="3016662"/>
            <a:ext cx="822493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bones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를 이름으로 하는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객체가 없으므로 에러가 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41380" y="4605947"/>
            <a:ext cx="872359" cy="35735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1380" y="5411888"/>
            <a:ext cx="4992413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bones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를 인수로 선언한다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266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/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기초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438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roll2 &lt;- function(bones)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sample(bones,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}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roll2(bones = 1:4)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3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roll2(bones = 1:6)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10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roll2(1:20)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31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6711" y="1248351"/>
            <a:ext cx="8774434" cy="162097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653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48351"/>
            <a:ext cx="110972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roll2()</a:t>
            </a:r>
          </a:p>
          <a:p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다음에 오류가 있습니다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sample(bones, size = 2, replace = TRUE) :</a:t>
            </a:r>
          </a:p>
          <a:p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기본값이 없는 인수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"bones"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가 누락되어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있습니다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roll2 &lt;- function(bones = 1:6)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sample(bones, size = 2, replace = TRUE)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}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roll2()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9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16711" y="2615503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인수에</a:t>
            </a:r>
            <a:r>
              <a:rPr lang="en-US" altLang="ko-KR" sz="2400" dirty="0">
                <a:latin typeface="Lucida Console" panose="020B0609040504020204" pitchFamily="49" charset="0"/>
                <a:ea typeface="나눔고딕코딩" panose="020D0009000000000000" pitchFamily="49" charset="-127"/>
              </a:rPr>
              <a:t>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디폴트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기본값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부여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182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308208"/>
            <a:ext cx="11342263" cy="41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44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131690775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522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Script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9914" b="27968"/>
          <a:stretch/>
        </p:blipFill>
        <p:spPr>
          <a:xfrm>
            <a:off x="5094397" y="1282834"/>
            <a:ext cx="6574695" cy="526511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16711" y="1282834"/>
            <a:ext cx="44385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스크립트는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손쉽게 코드를 수정하거나 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점검할 때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매우 편리할 뿐 아니라 다른 사람과 작업한 것을 쉽게 공유할 수 있다</a:t>
            </a:r>
            <a:r>
              <a:rPr lang="en-US" altLang="ko-KR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스크립트를 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저장하려면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스크립트 창을 클릭한 뒤 </a:t>
            </a:r>
            <a:r>
              <a:rPr lang="ko-KR" altLang="en-US" sz="2000" b="1" dirty="0">
                <a:solidFill>
                  <a:srgbClr val="0070C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‘파일 → 다른 이름으로 저장’ </a:t>
            </a:r>
            <a:r>
              <a:rPr lang="ko-KR" altLang="en-US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메뉴를 선택한다</a:t>
            </a:r>
            <a:r>
              <a:rPr lang="en-US" altLang="ko-KR" sz="2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2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752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13" y="1619044"/>
            <a:ext cx="7639050" cy="47529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20972" y="2022900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Ctrl+Enter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9493857" y="2863703"/>
            <a:ext cx="755373" cy="332721"/>
          </a:xfrm>
          <a:prstGeom prst="roundRect">
            <a:avLst>
              <a:gd name="adj" fmla="val 5068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5" idx="3"/>
            <a:endCxn id="27" idx="0"/>
          </p:cNvCxnSpPr>
          <p:nvPr/>
        </p:nvCxnSpPr>
        <p:spPr>
          <a:xfrm>
            <a:off x="3816626" y="2309147"/>
            <a:ext cx="6054918" cy="554556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620972" y="3596933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Ctrl+Shift+R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20972" y="4174439"/>
            <a:ext cx="3195654" cy="3578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코드 전체 실행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98" y="3539485"/>
            <a:ext cx="2857500" cy="161925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634534" y="2012798"/>
            <a:ext cx="500932" cy="25936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0" idx="1"/>
          </p:cNvCxnSpPr>
          <p:nvPr/>
        </p:nvCxnSpPr>
        <p:spPr>
          <a:xfrm rot="16200000" flipH="1">
            <a:off x="4493028" y="2664139"/>
            <a:ext cx="2076943" cy="129299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20972" y="4876721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전역 선언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72932" y="2933566"/>
            <a:ext cx="1256306" cy="262858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28" idx="2"/>
            <a:endCxn id="26" idx="3"/>
          </p:cNvCxnSpPr>
          <p:nvPr/>
        </p:nvCxnSpPr>
        <p:spPr>
          <a:xfrm rot="5400000">
            <a:off x="3775584" y="3237467"/>
            <a:ext cx="1966544" cy="188445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20972" y="2604293"/>
            <a:ext cx="3195654" cy="3578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선택한 코드 또는 한 줄 실행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614919" y="2900378"/>
            <a:ext cx="704721" cy="259369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>
            <a:stCxn id="19" idx="3"/>
            <a:endCxn id="20" idx="2"/>
          </p:cNvCxnSpPr>
          <p:nvPr/>
        </p:nvCxnSpPr>
        <p:spPr>
          <a:xfrm flipH="1">
            <a:off x="2218799" y="3030063"/>
            <a:ext cx="9100841" cy="1502185"/>
          </a:xfrm>
          <a:prstGeom prst="bentConnector4">
            <a:avLst>
              <a:gd name="adj1" fmla="val -2512"/>
              <a:gd name="adj2" fmla="val 115218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21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41619" t="19489" r="27857" b="27941"/>
          <a:stretch/>
        </p:blipFill>
        <p:spPr>
          <a:xfrm>
            <a:off x="5846113" y="200004"/>
            <a:ext cx="6345887" cy="66031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" y="1676399"/>
            <a:ext cx="5635545" cy="3801533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871689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405440433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직사각형 3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패키지와 도움말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845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18" y="1537542"/>
            <a:ext cx="7639050" cy="475297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932" y="3277939"/>
            <a:ext cx="4438650" cy="33242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6711" y="2705445"/>
            <a:ext cx="3709016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library("library name")</a:t>
            </a:r>
            <a:endParaRPr lang="ko-KR" altLang="en-US" sz="20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983110" y="3159448"/>
            <a:ext cx="755373" cy="332721"/>
          </a:xfrm>
          <a:prstGeom prst="roundRect">
            <a:avLst>
              <a:gd name="adj" fmla="val 50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6711" y="3271288"/>
            <a:ext cx="3195654" cy="346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library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6711" y="1363299"/>
            <a:ext cx="3709016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install.packages</a:t>
            </a:r>
            <a:r>
              <a:rPr lang="en-US" altLang="ko-KR" sz="20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("</a:t>
            </a:r>
            <a:r>
              <a:rPr lang="ko-KR" altLang="en-US" sz="2000" b="1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패키지</a:t>
            </a:r>
            <a:r>
              <a:rPr lang="en-US" altLang="ko-KR" sz="20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")</a:t>
            </a:r>
            <a:endParaRPr lang="ko-KR" altLang="en-US" sz="20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6711" y="1929142"/>
            <a:ext cx="3195654" cy="3460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패키지 인스톨</a:t>
            </a:r>
            <a:endParaRPr lang="ko-KR" altLang="en-US" dirty="0"/>
          </a:p>
        </p:txBody>
      </p:sp>
      <p:cxnSp>
        <p:nvCxnSpPr>
          <p:cNvPr id="28" name="꺾인 연결선 27"/>
          <p:cNvCxnSpPr>
            <a:stCxn id="22" idx="3"/>
            <a:endCxn id="16" idx="0"/>
          </p:cNvCxnSpPr>
          <p:nvPr/>
        </p:nvCxnSpPr>
        <p:spPr>
          <a:xfrm>
            <a:off x="4225727" y="1649546"/>
            <a:ext cx="4135070" cy="1509902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7983109" y="4734140"/>
            <a:ext cx="755373" cy="332721"/>
          </a:xfrm>
          <a:prstGeom prst="roundRect">
            <a:avLst>
              <a:gd name="adj" fmla="val 50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9" idx="2"/>
            <a:endCxn id="31" idx="1"/>
          </p:cNvCxnSpPr>
          <p:nvPr/>
        </p:nvCxnSpPr>
        <p:spPr>
          <a:xfrm rot="16200000" flipH="1">
            <a:off x="4407229" y="1324620"/>
            <a:ext cx="1283189" cy="586857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681655" y="622813"/>
            <a:ext cx="7252137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미리 작성되어 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있는 함수와 </a:t>
            </a:r>
            <a:r>
              <a:rPr lang="ko-KR" altLang="en-US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객체를 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모아놓은 것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2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3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794573"/>
            <a:ext cx="11097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1.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RStudio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를 연다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2.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인터넷이 연결되어 있는지 확인한다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3. </a:t>
            </a:r>
            <a:r>
              <a:rPr lang="ko-KR" altLang="en-US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명령행에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install.packages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("ggplot2")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라고 입력하고 실행한다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58752" y="1264163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ggplot2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패키지 설치하기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6711" y="3642585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ggplot2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라이브러리 불러오기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6711" y="4126193"/>
            <a:ext cx="11097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library("ggplot2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")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qplot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일련의 코드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08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 Studio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83" y="1302950"/>
            <a:ext cx="9645743" cy="53710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05318" y="2299447"/>
            <a:ext cx="6010835" cy="4343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93069" y="3814812"/>
            <a:ext cx="3035332" cy="656335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Console(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명령창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806824" y="3814812"/>
            <a:ext cx="1116105" cy="2196023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57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79566"/>
            <a:ext cx="110972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x &lt;- c(-1, -0.8, -0.6, -0.4, -0.2, 0, 0.2, 0.4, 0.6, 0.8, 1)</a:t>
            </a: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x</a:t>
            </a: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-1.0 -0.8 -0.6 -0.4 -0.2 0.0 0.2 0.4 0.6 0.8 </a:t>
            </a:r>
            <a:r>
              <a:rPr lang="es-E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1.0</a:t>
            </a:r>
          </a:p>
          <a:p>
            <a:endParaRPr lang="es-E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y &lt;- x^3</a:t>
            </a: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y</a:t>
            </a: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-1.000 -0.512 -0.216 -0.064 -0.008 0.000 0.008</a:t>
            </a:r>
          </a:p>
          <a:p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[8] 0.064 0.216 0.512 </a:t>
            </a:r>
            <a:r>
              <a:rPr lang="es-E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1.000</a:t>
            </a:r>
          </a:p>
          <a:p>
            <a:endParaRPr lang="es-E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s-E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s-E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s-E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qplot(x, y)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11304" y="4501349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qplot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사용하기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117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20" y="1287120"/>
            <a:ext cx="9732579" cy="54193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104993" y="4340772"/>
            <a:ext cx="3867806" cy="2280745"/>
          </a:xfrm>
          <a:prstGeom prst="roundRect">
            <a:avLst>
              <a:gd name="adj" fmla="val 9755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0" y="1447471"/>
            <a:ext cx="6401963" cy="38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97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958" y="1854271"/>
            <a:ext cx="10634765" cy="509793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19416" y="1392606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산점도를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그린다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205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794573"/>
            <a:ext cx="110972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x &lt;- c(1, 2, 2, 2, 3, 3)</a:t>
            </a: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qplot(x, binwidth = 1</a:t>
            </a:r>
            <a:r>
              <a:rPr lang="nl-NL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)</a:t>
            </a:r>
          </a:p>
          <a:p>
            <a:endParaRPr lang="nl-NL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x2 &lt;- c(1, 1, 1, 1, 1, 2, 2, 2, 2, 3, 3, 4)</a:t>
            </a: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qplot(x2, binwidth = 1)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58752" y="1264163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도수분포표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그리기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5" y="3366358"/>
            <a:ext cx="6442841" cy="31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49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509712"/>
            <a:ext cx="105537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40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69" y="1614815"/>
            <a:ext cx="105918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7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794573"/>
            <a:ext cx="110972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replicate(3, 1 + 1)</a:t>
            </a: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2 2 </a:t>
            </a:r>
            <a:r>
              <a:rPr lang="nl-NL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2</a:t>
            </a:r>
          </a:p>
          <a:p>
            <a:endParaRPr lang="nl-NL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replicate(10, roll())</a:t>
            </a:r>
          </a:p>
          <a:p>
            <a:r>
              <a:rPr lang="nl-NL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 7 5 3 6 2 3 8 11 </a:t>
            </a:r>
            <a:r>
              <a:rPr lang="nl-NL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7</a:t>
            </a:r>
          </a:p>
          <a:p>
            <a:endParaRPr lang="nl-NL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rolls &lt;- replicate(10000, roll())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qplot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(rolls,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binwidth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= 1)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58752" y="1264163"/>
            <a:ext cx="6733847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여러 번 실행한 결과를 벡터로 저장하기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293" y="1905513"/>
            <a:ext cx="46958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97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install.packages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0" y="1293429"/>
            <a:ext cx="6546241" cy="329396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561490" y="1786759"/>
            <a:ext cx="777765" cy="2638096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321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206011578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179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3116"/>
          <a:stretch/>
        </p:blipFill>
        <p:spPr>
          <a:xfrm>
            <a:off x="516711" y="1261240"/>
            <a:ext cx="11223344" cy="54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Console Pane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47" y="1337516"/>
            <a:ext cx="7639050" cy="515302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620972" y="4525532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TAP (</a:t>
            </a:r>
            <a:r>
              <a:rPr lang="ko-KR" altLang="en-US" dirty="0" smtClean="0"/>
              <a:t>자동 완성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0972" y="2030605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Ctrl+Up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20972" y="2608032"/>
            <a:ext cx="3195654" cy="3578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이전 입력 불러오기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20972" y="3423038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작업 폴더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68074" y="4692503"/>
            <a:ext cx="1597553" cy="332721"/>
          </a:xfrm>
          <a:prstGeom prst="roundRect">
            <a:avLst>
              <a:gd name="adj" fmla="val 5068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5" idx="3"/>
            <a:endCxn id="27" idx="0"/>
          </p:cNvCxnSpPr>
          <p:nvPr/>
        </p:nvCxnSpPr>
        <p:spPr>
          <a:xfrm>
            <a:off x="3816626" y="3709285"/>
            <a:ext cx="1650225" cy="983218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620972" y="5919474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Ctrl+L</a:t>
            </a:r>
            <a:r>
              <a:rPr lang="en-US" altLang="ko-KR" dirty="0" smtClean="0"/>
              <a:t> (</a:t>
            </a:r>
            <a:r>
              <a:rPr lang="ko-KR" altLang="en-US" dirty="0" smtClean="0"/>
              <a:t>화면 지움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20972" y="5222503"/>
            <a:ext cx="3195654" cy="5724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ESC (</a:t>
            </a:r>
            <a:r>
              <a:rPr lang="ko-KR" altLang="en-US" dirty="0" smtClean="0"/>
              <a:t>실행 중단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233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0" y="1281275"/>
            <a:ext cx="11261827" cy="14303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637" b="31398"/>
          <a:stretch/>
        </p:blipFill>
        <p:spPr>
          <a:xfrm>
            <a:off x="516710" y="2908465"/>
            <a:ext cx="11223344" cy="343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52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44162"/>
            <a:ext cx="11334631" cy="496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2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16711" y="1346877"/>
            <a:ext cx="1117079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랜덤 샘플과 순열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설명</a:t>
            </a:r>
            <a:endParaRPr lang="ko-KR" altLang="en-US" sz="2400" dirty="0"/>
          </a:p>
          <a:p>
            <a:r>
              <a:rPr lang="en-US" altLang="ko-KR" sz="2400" dirty="0"/>
              <a:t>x</a:t>
            </a:r>
            <a:r>
              <a:rPr lang="ko-KR" altLang="en-US" sz="2400" dirty="0"/>
              <a:t>의 원소들로부터 정해진 개수만큼의 표본을 복원 혹은 </a:t>
            </a:r>
            <a:r>
              <a:rPr lang="ko-KR" altLang="en-US" sz="2400" dirty="0" err="1"/>
              <a:t>비복원</a:t>
            </a:r>
            <a:r>
              <a:rPr lang="ko-KR" altLang="en-US" sz="2400" dirty="0"/>
              <a:t> 추출한다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사용법</a:t>
            </a:r>
          </a:p>
          <a:p>
            <a:r>
              <a:rPr lang="en-US" altLang="ko-KR" sz="2400" dirty="0"/>
              <a:t>sample(x, size, replace = FALSE, </a:t>
            </a:r>
            <a:r>
              <a:rPr lang="en-US" altLang="ko-KR" sz="2400" dirty="0" err="1"/>
              <a:t>prob</a:t>
            </a:r>
            <a:r>
              <a:rPr lang="en-US" altLang="ko-KR" sz="2400" dirty="0"/>
              <a:t> = NULL)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인수</a:t>
            </a:r>
            <a:endParaRPr lang="en-US" altLang="ko-KR" sz="2400" dirty="0" smtClean="0"/>
          </a:p>
          <a:p>
            <a:r>
              <a:rPr lang="ko-KR" altLang="en-US" sz="2400" dirty="0"/>
              <a:t>확률 벡터는 표본 추출할 벡터의 원소들에 대한 가중치를 준다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세부사항</a:t>
            </a:r>
            <a:endParaRPr lang="en-US" altLang="ko-KR" sz="2400" dirty="0" smtClean="0"/>
          </a:p>
          <a:p>
            <a:r>
              <a:rPr lang="ko-KR" altLang="en-US" sz="2400" dirty="0"/>
              <a:t>선택 인수인 </a:t>
            </a:r>
            <a:r>
              <a:rPr lang="en-US" altLang="ko-KR" sz="2400" dirty="0" err="1"/>
              <a:t>prob</a:t>
            </a:r>
            <a:r>
              <a:rPr lang="ko-KR" altLang="en-US" sz="2400" dirty="0"/>
              <a:t>를 이용해서 각 원소를 추출할 때 적용할 가중치 벡터를 줄 수 있다</a:t>
            </a:r>
            <a:r>
              <a:rPr lang="en-US" altLang="ko-KR" sz="2400" dirty="0"/>
              <a:t>. </a:t>
            </a:r>
            <a:r>
              <a:rPr lang="ko-KR" altLang="en-US" sz="2400" dirty="0"/>
              <a:t>합이 </a:t>
            </a:r>
            <a:r>
              <a:rPr lang="en-US" altLang="ko-KR" sz="2400" dirty="0"/>
              <a:t>1</a:t>
            </a:r>
            <a:r>
              <a:rPr lang="ko-KR" altLang="en-US" sz="2400" dirty="0"/>
              <a:t>일 </a:t>
            </a:r>
            <a:r>
              <a:rPr lang="ko-KR" altLang="en-US" sz="2400" dirty="0" smtClean="0"/>
              <a:t>필요는 없지만 </a:t>
            </a:r>
            <a:r>
              <a:rPr lang="ko-KR" altLang="en-US" sz="2400" dirty="0"/>
              <a:t>음수는 안 되고 모두 </a:t>
            </a:r>
            <a:r>
              <a:rPr lang="en-US" altLang="ko-KR" sz="2400" dirty="0"/>
              <a:t>0</a:t>
            </a:r>
            <a:r>
              <a:rPr lang="ko-KR" altLang="en-US" sz="2400" dirty="0"/>
              <a:t>이어도 안 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876800" y="3573517"/>
            <a:ext cx="1734207" cy="399393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6711" y="4656083"/>
            <a:ext cx="8490655" cy="399393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9" name="꺾인 연결선 8"/>
          <p:cNvCxnSpPr>
            <a:stCxn id="5" idx="0"/>
            <a:endCxn id="7" idx="3"/>
          </p:cNvCxnSpPr>
          <p:nvPr/>
        </p:nvCxnSpPr>
        <p:spPr>
          <a:xfrm rot="16200000" flipH="1">
            <a:off x="6734503" y="2582917"/>
            <a:ext cx="1282263" cy="3263462"/>
          </a:xfrm>
          <a:prstGeom prst="bentConnector4">
            <a:avLst>
              <a:gd name="adj1" fmla="val -17828"/>
              <a:gd name="adj2" fmla="val 1070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806262" y="4057602"/>
            <a:ext cx="6201104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특별히 입력하지 않으면 사용하지 않는다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99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6" y="1299834"/>
            <a:ext cx="105918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76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도움말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69056"/>
            <a:ext cx="110972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 &lt;- function() 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die &lt;- 1:6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dice &lt;- sample(die, size = 2, replace = TRUE,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prob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= c(1/8, 1/8, 1/8, 1/8, 1/8, 3/8))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sum(dice)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}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rolls &lt;- replicate(10000, roll())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qplot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(rolls,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binwidth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= 1)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5917" y="2317585"/>
            <a:ext cx="4227458" cy="43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02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1843" y="1316266"/>
            <a:ext cx="10986247" cy="9816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카드놀이</a:t>
            </a:r>
            <a:endParaRPr lang="ko-KR" altLang="en-US" sz="5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9081"/>
          <a:stretch/>
        </p:blipFill>
        <p:spPr>
          <a:xfrm>
            <a:off x="661843" y="2374353"/>
            <a:ext cx="10991178" cy="11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82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717042403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200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원자 벡터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69056"/>
            <a:ext cx="110972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die &lt;- c(1, 2, 3, 4, 5, 6)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die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 2 3 4 5 6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is.vector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(die) ➊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TRUE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➊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is.vector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는 객체가 원자 벡터인지 확인하는 방법이다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만약 해당 객체가 원자 벡터일 경우에는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TRUE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를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,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그렇지 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않으면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FALSE</a:t>
            </a:r>
            <a:r>
              <a:rPr lang="ko-KR" altLang="en-US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를 돌려준다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.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327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원자 벡터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16711" y="1269056"/>
            <a:ext cx="110972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five &lt;-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5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five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5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 err="1">
                <a:latin typeface="Consolas" panose="020B0609020204030204" pitchFamily="49" charset="0"/>
                <a:ea typeface="나눔고딕코딩" panose="020D0009000000000000" pitchFamily="49" charset="-127"/>
              </a:rPr>
              <a:t>is.vector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(five)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TRUE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length(five)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length(die)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6</a:t>
            </a:r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79835" y="1269056"/>
            <a:ext cx="326871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길이가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1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원자벡터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71" y="4327799"/>
            <a:ext cx="5946361" cy="1287977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95263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원자 벡터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039465" y="1268969"/>
            <a:ext cx="8721611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정수는 끝에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L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을 붙인다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그렇지 않으면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실수형이다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905" r="6292" b="20245"/>
          <a:stretch/>
        </p:blipFill>
        <p:spPr>
          <a:xfrm>
            <a:off x="571512" y="2192299"/>
            <a:ext cx="4935910" cy="1475812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71511" y="1269056"/>
            <a:ext cx="2308324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&lt;- 1L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text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&lt;- "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ace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1511" y="2917512"/>
            <a:ext cx="4935911" cy="746235"/>
          </a:xfrm>
          <a:prstGeom prst="roundRect">
            <a:avLst>
              <a:gd name="adj" fmla="val 6808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91201" y="2423130"/>
            <a:ext cx="5969876" cy="23083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실수형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(double)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정수형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(integer)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문자형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(character)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논리형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(logical)</a:t>
            </a:r>
          </a:p>
          <a:p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복소수형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(complex)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원시형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(raw)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791201" y="1961465"/>
            <a:ext cx="596987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Type(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99044" y="3992790"/>
            <a:ext cx="430887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&lt;- c(1L, 5L)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text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&lt;- c("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ace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", "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hearts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b="22801"/>
          <a:stretch/>
        </p:blipFill>
        <p:spPr>
          <a:xfrm>
            <a:off x="571511" y="4860428"/>
            <a:ext cx="5210175" cy="149269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71511" y="5672802"/>
            <a:ext cx="4935911" cy="746235"/>
          </a:xfrm>
          <a:prstGeom prst="roundRect">
            <a:avLst>
              <a:gd name="adj" fmla="val 6808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16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 Interface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4" y="1340241"/>
            <a:ext cx="220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 +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 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2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</a:t>
            </a:r>
            <a:endParaRPr lang="ko-KR" altLang="en-US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1030" name="Picture 6" descr="http://www.wpclipart.com/computer/keyboard_keys/large_keys/computer_key_Enter_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261" y="1340241"/>
            <a:ext cx="987425" cy="4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54424" y="2540570"/>
            <a:ext cx="1089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100:130 ➊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100 101 102 103 104 105 106 107 108 109 110 111 112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[14] 113 114 115 116 117 118 119 120 121 122 123 124 125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[25] 126 127 128 129 130</a:t>
            </a:r>
            <a:endParaRPr lang="ko-KR" altLang="en-US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22" y="4164506"/>
            <a:ext cx="8734425" cy="52387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54424" y="4837493"/>
            <a:ext cx="220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5 -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+ 1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4</a:t>
            </a:r>
            <a:endParaRPr lang="ko-KR" altLang="en-US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394879" y="5271109"/>
            <a:ext cx="8156145" cy="1328023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/>
              <a:t>명령의 </a:t>
            </a:r>
            <a:r>
              <a:rPr lang="ko-KR" altLang="en-US" sz="2400" dirty="0"/>
              <a:t>나머지 부분을 입력할 때까지 기다리겠다는 뜻이다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명령을 완료하든가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아니면 </a:t>
            </a:r>
            <a:r>
              <a:rPr lang="en-US" altLang="ko-KR" sz="2400" dirty="0" smtClean="0"/>
              <a:t>Esc</a:t>
            </a:r>
            <a:r>
              <a:rPr lang="ko-KR" altLang="en-US" sz="2400" dirty="0" smtClean="0"/>
              <a:t>키를 눌러 명령을 취소한 뒤 처음부터 다시 입력한다</a:t>
            </a:r>
            <a:r>
              <a:rPr lang="en-US" altLang="ko-KR" sz="2400" dirty="0" smtClean="0"/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16711" y="5252991"/>
            <a:ext cx="502023" cy="36933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28" name="꺾인 연결선 27"/>
          <p:cNvCxnSpPr>
            <a:stCxn id="25" idx="2"/>
            <a:endCxn id="23" idx="1"/>
          </p:cNvCxnSpPr>
          <p:nvPr/>
        </p:nvCxnSpPr>
        <p:spPr>
          <a:xfrm rot="16200000" flipH="1">
            <a:off x="1924902" y="4465143"/>
            <a:ext cx="312799" cy="26271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6" descr="http://www.wpclipart.com/computer/keyboard_keys/large_keys/computer_key_Enter_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17" y="4742657"/>
            <a:ext cx="987425" cy="4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://www.wpclipart.com/computer/keyboard_keys/large_keys/computer_key_Enter_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17" y="5201123"/>
            <a:ext cx="987425" cy="4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847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원자 벡터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2086" y="1290446"/>
            <a:ext cx="4164294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실수형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427866"/>
              </p:ext>
            </p:extLst>
          </p:nvPr>
        </p:nvGraphicFramePr>
        <p:xfrm>
          <a:off x="516711" y="1887645"/>
          <a:ext cx="4179669" cy="2636520"/>
        </p:xfrm>
        <a:graphic>
          <a:graphicData uri="http://schemas.openxmlformats.org/drawingml/2006/table">
            <a:tbl>
              <a:tblPr/>
              <a:tblGrid>
                <a:gridCol w="4179669">
                  <a:extLst>
                    <a:ext uri="{9D8B030D-6E8A-4147-A177-3AD203B41FA5}">
                      <a16:colId xmlns:a16="http://schemas.microsoft.com/office/drawing/2014/main" val="21904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die &lt;- c(1,2,3,4,5,6) </a:t>
                      </a:r>
                      <a:endParaRPr lang="en-US" sz="2400" dirty="0" smtClean="0">
                        <a:solidFill>
                          <a:srgbClr val="0000FF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endParaRPr lang="en-US" sz="2400" dirty="0" smtClean="0">
                        <a:solidFill>
                          <a:srgbClr val="0000FF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r>
                        <a:rPr lang="en-US" sz="2400" dirty="0" smtClean="0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die </a:t>
                      </a:r>
                      <a:endParaRPr lang="en-US" sz="2400" dirty="0" smtClean="0">
                        <a:solidFill>
                          <a:srgbClr val="0000FF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r>
                        <a:rPr lang="en-US" sz="2400" dirty="0" smtClean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sz="24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1] 1 2 3 4 5 6 </a:t>
                      </a:r>
                      <a:endParaRPr lang="en-US" sz="2400" dirty="0" smtClean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endParaRPr lang="en-US" sz="2400" dirty="0" smtClean="0">
                        <a:solidFill>
                          <a:srgbClr val="0000FF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r>
                        <a:rPr lang="en-US" sz="2400" dirty="0" smtClean="0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&gt; </a:t>
                      </a:r>
                      <a:r>
                        <a:rPr lang="en-US" sz="2400" dirty="0" err="1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typeof</a:t>
                      </a:r>
                      <a:r>
                        <a:rPr lang="en-US" sz="2400" dirty="0">
                          <a:solidFill>
                            <a:srgbClr val="0000FF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(die) </a:t>
                      </a:r>
                      <a:endParaRPr lang="en-US" sz="2400" dirty="0" smtClean="0">
                        <a:solidFill>
                          <a:srgbClr val="0000FF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t"/>
                      <a:r>
                        <a:rPr lang="en-US" sz="2400" dirty="0" smtClean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[</a:t>
                      </a:r>
                      <a:r>
                        <a:rPr lang="en-US" sz="24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1] "double" </a:t>
                      </a:r>
                    </a:p>
                  </a:txBody>
                  <a:tcPr marL="57150" marR="0" marT="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097050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948856" y="1887645"/>
            <a:ext cx="3231654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&lt;- c(1L,2L,4L)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[1] 1 2 4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typeof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[1] "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integer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948856" y="1290446"/>
            <a:ext cx="3531474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정수형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532086" y="5447900"/>
            <a:ext cx="246221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sqrt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(2)^2-2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[1] 4.440892e-16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711" y="4881680"/>
            <a:ext cx="2890345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부동소수점 오차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044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원자 벡터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2809"/>
          <a:stretch/>
        </p:blipFill>
        <p:spPr>
          <a:xfrm>
            <a:off x="516711" y="1851052"/>
            <a:ext cx="4514850" cy="18237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383" y="1851052"/>
            <a:ext cx="3343275" cy="32766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532085" y="1290446"/>
            <a:ext cx="4499475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문자형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69383" y="1290445"/>
            <a:ext cx="3531474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논리형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6177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665183872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58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3115783"/>
            <a:ext cx="8248650" cy="29337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81655" y="622813"/>
            <a:ext cx="9900745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의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모든 객체에 붙일 수 있는 일종의 정보</a:t>
            </a:r>
            <a:endParaRPr lang="ko-KR" altLang="en-US" sz="2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1264163"/>
            <a:ext cx="2695575" cy="10668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89738" y="1869298"/>
            <a:ext cx="84398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NULL(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빈 객체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92359" y="5239902"/>
            <a:ext cx="3237186" cy="120032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(name)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차원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(dimensions)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(class)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92359" y="4778237"/>
            <a:ext cx="323718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attribute(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속성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89737" y="3120318"/>
            <a:ext cx="84398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원자 벡터에 이름 속성 부여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각 자리에 이름 부여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6712" y="6145734"/>
            <a:ext cx="4517744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객체의 속성은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$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로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구분한다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16711" y="5264444"/>
            <a:ext cx="996779" cy="37183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17" name="꺾인 연결선 16"/>
          <p:cNvCxnSpPr>
            <a:stCxn id="5" idx="1"/>
            <a:endCxn id="16" idx="1"/>
          </p:cNvCxnSpPr>
          <p:nvPr/>
        </p:nvCxnSpPr>
        <p:spPr>
          <a:xfrm rot="10800000" flipH="1" flipV="1">
            <a:off x="516710" y="5450359"/>
            <a:ext cx="1" cy="926207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16709" y="2574921"/>
            <a:ext cx="323718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 속성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263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492359" y="5239902"/>
            <a:ext cx="3237186" cy="120032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(name)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차원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(dimensions)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(class)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92359" y="4778237"/>
            <a:ext cx="323718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attribute(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속성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64163"/>
            <a:ext cx="2695575" cy="10382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289738" y="1264163"/>
            <a:ext cx="84398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객체의 원소의 자리에 대응하는 이름을 보여준다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2637603"/>
            <a:ext cx="2743200" cy="10572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89738" y="2637603"/>
            <a:ext cx="84398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 속성은 값에 영향을 주지 않는다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11" y="4115952"/>
            <a:ext cx="3162300" cy="11239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846786" y="4115952"/>
            <a:ext cx="7852932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 속성을 지운다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5803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2134"/>
          <a:stretch/>
        </p:blipFill>
        <p:spPr>
          <a:xfrm>
            <a:off x="516711" y="4592381"/>
            <a:ext cx="2876550" cy="180841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492359" y="5239902"/>
            <a:ext cx="3237186" cy="120032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이름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(name)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차원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(dimensions)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(class)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92359" y="4778237"/>
            <a:ext cx="323718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attribute(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속성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1825679"/>
            <a:ext cx="3076575" cy="1819275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16711" y="1269421"/>
            <a:ext cx="3237186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차원 속성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412827" y="140649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1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412827" y="217900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2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12827" y="295151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3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412827" y="372402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4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412827" y="449653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5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12827" y="5285697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6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674069" y="2179002"/>
            <a:ext cx="756745" cy="1226350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667298" y="140649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1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667298" y="217900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2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60374" y="140649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3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760374" y="217900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4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737836" y="1389837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5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737836" y="2179002"/>
            <a:ext cx="683172" cy="649188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6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67298" y="3044789"/>
            <a:ext cx="4177862" cy="120032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물리적인 데이터의 저장 방식은 바뀌지 않고 화면에 보여주는 방식만 바뀐다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93630" y="6074862"/>
            <a:ext cx="4694840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dim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속성은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class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를 바꾼다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851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456076836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15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594560" y="1329770"/>
            <a:ext cx="34441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2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행 행렬을 만든다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rcRect l="957"/>
          <a:stretch/>
        </p:blipFill>
        <p:spPr>
          <a:xfrm>
            <a:off x="516711" y="1329770"/>
            <a:ext cx="3981120" cy="1857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3982691"/>
            <a:ext cx="5848350" cy="185737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551231" y="3982691"/>
            <a:ext cx="3790948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기준을 행 방향으로 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861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2237" y="-2137396"/>
            <a:ext cx="4295418" cy="1124646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280997" y="3313780"/>
            <a:ext cx="383298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2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가지 이상의 방법으로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5751096"/>
            <a:ext cx="78676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95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97535"/>
            <a:ext cx="786765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1" y="2869653"/>
            <a:ext cx="3581400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11" y="3387449"/>
            <a:ext cx="3629025" cy="3143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80997" y="3313780"/>
            <a:ext cx="344410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2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열 행렬을 만든다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11" y="3857620"/>
            <a:ext cx="34099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 Interface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340241"/>
            <a:ext cx="37293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2 * 3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4 - 1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6 / (4 - 1)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2</a:t>
            </a:r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3" y="3904328"/>
            <a:ext cx="105918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8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77983214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731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16711" y="1264163"/>
            <a:ext cx="11065689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대부분의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R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함수들은 주어진 데이터의 클래스를 확인하여 그에 맞게 명령을 수행한다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2274845"/>
            <a:ext cx="3190875" cy="35909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81655" y="622813"/>
            <a:ext cx="9900745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원자 벡터의 특별한 특성</a:t>
            </a:r>
            <a:r>
              <a:rPr lang="en-US" altLang="ko-KR" sz="2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endParaRPr lang="ko-KR" altLang="en-US" sz="2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776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6710" y="1269421"/>
            <a:ext cx="4055289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요인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(factor)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6710" y="1827697"/>
            <a:ext cx="11212834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인종이나 성별 같은 범주형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(categorical)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정보를 저장하는 데 사용하는 특수한 데이터 형식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0" y="2843601"/>
            <a:ext cx="6467475" cy="3333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03839" y="3259376"/>
            <a:ext cx="413778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물리적으로는 정수로 저장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3838" y="4487530"/>
            <a:ext cx="413778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남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", 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여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로 라벨을 변환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8457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0" y="4653397"/>
            <a:ext cx="5086350" cy="10858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6710" y="1269421"/>
            <a:ext cx="4055289" cy="461665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요인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(factor)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45575" y="1802794"/>
            <a:ext cx="532545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 속성이 제거된 객체 보기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45575" y="3499558"/>
            <a:ext cx="532545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남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", 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여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를 라벨로 데이터 표시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0" y="1802794"/>
            <a:ext cx="2743200" cy="24955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689383" y="4653397"/>
            <a:ext cx="5924547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문자열 원자 벡터로 변환하여 추출하기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37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16711" y="2095004"/>
            <a:ext cx="1086769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연습 문제</a:t>
            </a:r>
            <a:endParaRPr lang="en-US" altLang="ko-KR" sz="2400" dirty="0" smtClean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pPr algn="ctr"/>
            <a:endParaRPr lang="en-US" altLang="ko-KR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한 벡터 안에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ace, hearts, 1</a:t>
            </a:r>
            <a:r>
              <a:rPr lang="ko-KR" altLang="en-US" sz="2400" dirty="0">
                <a:latin typeface="Lucida Console" panose="020B0609040504020204" pitchFamily="49" charset="0"/>
                <a:ea typeface="나눔고딕코딩" panose="020D0009000000000000" pitchFamily="49" charset="-127"/>
              </a:rPr>
              <a:t>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세 개의 원소를 넣어서 가상의 카드 한 장을 만들어 보라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결과적으로 어떤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자료형의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원자 벡터가 만들어지는가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? 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6773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344416"/>
            <a:ext cx="4933950" cy="10953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888824" y="2112580"/>
            <a:ext cx="515007" cy="35735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04726" y="1350021"/>
            <a:ext cx="313505" cy="35735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6711" y="2699729"/>
            <a:ext cx="10867696" cy="156966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벡터에서의 </a:t>
            </a:r>
            <a:r>
              <a:rPr lang="ko-KR" altLang="en-US" sz="2400" b="1" dirty="0" err="1" smtClean="0">
                <a:solidFill>
                  <a:srgbClr val="FF0000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</a:t>
            </a:r>
            <a:endParaRPr lang="en-US" altLang="ko-KR" sz="2400" b="1" dirty="0" smtClean="0">
              <a:solidFill>
                <a:srgbClr val="FF0000"/>
              </a:solidFill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endParaRPr lang="en-US" altLang="ko-KR" sz="2400" b="1" dirty="0" smtClean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만약 한 벡터 안에 서로 다른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자료형의</a:t>
            </a:r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 데이터를 입력하려고 하면 </a:t>
            </a:r>
            <a:r>
              <a:rPr lang="en-US" altLang="ko-KR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R</a:t>
            </a:r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은 모든 원소를 하나의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자료형으로</a:t>
            </a:r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 강제 변환한다</a:t>
            </a:r>
            <a:r>
              <a:rPr lang="en-US" altLang="ko-KR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476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868344275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2508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강제 변환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7" r="4475" b="17663"/>
          <a:stretch/>
        </p:blipFill>
        <p:spPr>
          <a:xfrm rot="5400000">
            <a:off x="6057464" y="757937"/>
            <a:ext cx="5048469" cy="62536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57851" y="2385383"/>
            <a:ext cx="2256439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TRUE  → 1</a:t>
            </a:r>
          </a:p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FALSE → 0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28" y="1360531"/>
            <a:ext cx="2838450" cy="2200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78" y="4237301"/>
            <a:ext cx="2933700" cy="2171700"/>
          </a:xfrm>
          <a:prstGeom prst="rect">
            <a:avLst/>
          </a:prstGeom>
        </p:spPr>
      </p:pic>
      <p:cxnSp>
        <p:nvCxnSpPr>
          <p:cNvPr id="15" name="꺾인 연결선 14"/>
          <p:cNvCxnSpPr>
            <a:stCxn id="13" idx="3"/>
            <a:endCxn id="12" idx="3"/>
          </p:cNvCxnSpPr>
          <p:nvPr/>
        </p:nvCxnSpPr>
        <p:spPr>
          <a:xfrm flipV="1">
            <a:off x="3257878" y="2460669"/>
            <a:ext cx="12700" cy="286248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4550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993035215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7422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74673"/>
            <a:ext cx="52482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4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 Interface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8" y="1273268"/>
            <a:ext cx="10591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79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16711" y="1994421"/>
            <a:ext cx="10867696" cy="19389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연습 문제</a:t>
            </a:r>
            <a:endParaRPr lang="en-US" altLang="ko-KR" sz="2400" dirty="0" smtClean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pPr algn="ctr"/>
            <a:endParaRPr lang="en-US" altLang="ko-KR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점수가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1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인 하트 에이스와 같은 게임용 카드 낱장을 저장하는 데 리스트를 사용하자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 리스트는 별도의 원소에 카드 이름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,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카드 종류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,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점수를 저장해야 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410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2893267"/>
            <a:ext cx="6648450" cy="36576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34207" y="622813"/>
            <a:ext cx="9848193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벡터같은 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객체들을 그룹화하여 저장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($ 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또는 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[[]]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구분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2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9"/>
          <a:stretch/>
        </p:blipFill>
        <p:spPr>
          <a:xfrm rot="5400000">
            <a:off x="3083295" y="-1302421"/>
            <a:ext cx="1515282" cy="66484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70236" y="3470248"/>
            <a:ext cx="9312164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원자 벡터같은 기본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자료형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중의 하나이며 더 복잡한 객체를 만들기 위해 빌딩 블록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(building block)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으로 사용된다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9409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274368474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72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86428"/>
            <a:ext cx="7515225" cy="29527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34207" y="622813"/>
            <a:ext cx="9848193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리스트의 이차원 버전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엑셀의 스프레드시를 만드는 것과 같다</a:t>
            </a:r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ko-KR" altLang="en-US" sz="24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9" b="10351"/>
          <a:stretch/>
        </p:blipFill>
        <p:spPr>
          <a:xfrm rot="5400000">
            <a:off x="8055842" y="2454648"/>
            <a:ext cx="2628261" cy="442485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391588" y="3441640"/>
            <a:ext cx="1008993" cy="2539565"/>
          </a:xfrm>
          <a:prstGeom prst="roundRect">
            <a:avLst>
              <a:gd name="adj" fmla="val 6250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60892" y="6074862"/>
            <a:ext cx="4552950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데이터 저장 방식은 열 단위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53103" y="4301602"/>
            <a:ext cx="4328722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데이터 읽는 방식은 행 단위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661651" y="4180339"/>
            <a:ext cx="3810453" cy="704193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03214" y="2091642"/>
            <a:ext cx="5188538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b="1" spc="50" dirty="0" smtClean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나눔고딕코딩" panose="020D0009000000000000" pitchFamily="49" charset="-127"/>
              </a:rPr>
              <a:t>반드시 행의 수가 일치해야 한다</a:t>
            </a:r>
            <a:r>
              <a:rPr lang="en-US" altLang="ko-KR" sz="2400" b="1" spc="50" dirty="0" smtClean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b="1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3107" y="4884532"/>
            <a:ext cx="6441137" cy="156966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이름</a:t>
            </a:r>
            <a:endParaRPr lang="en-US" altLang="ko-KR" sz="2400" b="1" dirty="0" smtClean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endParaRPr lang="en-US" altLang="ko-KR" sz="2400" b="1" dirty="0" smtClean="0">
              <a:solidFill>
                <a:schemeClr val="tx1"/>
              </a:solidFill>
              <a:latin typeface="Lucida Console" panose="020B0609040504020204" pitchFamily="49" charset="0"/>
              <a:ea typeface="나눔고딕코딩" panose="020D0009000000000000" pitchFamily="49" charset="-127"/>
            </a:endParaRPr>
          </a:p>
          <a:p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리스트도 벡터를 생성할 때 이름을 입력할 수 있다</a:t>
            </a:r>
            <a:r>
              <a:rPr lang="en-US" altLang="ko-KR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데이터 프레임과 같은 문법이다</a:t>
            </a:r>
            <a:r>
              <a:rPr lang="en-US" altLang="ko-KR" sz="2400" b="1" dirty="0" smtClean="0">
                <a:solidFill>
                  <a:schemeClr val="tx1"/>
                </a:solidFill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195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301476"/>
            <a:ext cx="8277225" cy="32670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17076" y="1301476"/>
            <a:ext cx="4288222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물리적으로는 리스트로 저장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17076" y="1980139"/>
            <a:ext cx="901787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클래스 속성이 </a:t>
            </a:r>
            <a:r>
              <a:rPr lang="en-US" altLang="ko-KR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data.frame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이므로 행의 수가 일치함을 보장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6711" y="4785549"/>
            <a:ext cx="9531180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문자열을 </a:t>
            </a:r>
            <a:r>
              <a:rPr lang="en-US" altLang="ko-KR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data.frame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은 자동으로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factor class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로 변환한다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77462" y="3520966"/>
            <a:ext cx="2060028" cy="68317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18" name="꺾인 연결선 17"/>
          <p:cNvCxnSpPr>
            <a:stCxn id="5" idx="1"/>
            <a:endCxn id="17" idx="1"/>
          </p:cNvCxnSpPr>
          <p:nvPr/>
        </p:nvCxnSpPr>
        <p:spPr>
          <a:xfrm rot="10800000" flipV="1">
            <a:off x="516712" y="3862552"/>
            <a:ext cx="460751" cy="1153830"/>
          </a:xfrm>
          <a:prstGeom prst="bentConnector3">
            <a:avLst>
              <a:gd name="adj1" fmla="val 1496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2352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301476"/>
            <a:ext cx="7505700" cy="28384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38648" y="2489868"/>
            <a:ext cx="3184635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문자열 그대로 저장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20966" y="2017987"/>
            <a:ext cx="3436882" cy="325821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8" name="꺾인 연결선 7"/>
          <p:cNvCxnSpPr>
            <a:stCxn id="6" idx="2"/>
            <a:endCxn id="15" idx="1"/>
          </p:cNvCxnSpPr>
          <p:nvPr/>
        </p:nvCxnSpPr>
        <p:spPr>
          <a:xfrm rot="16200000" flipH="1">
            <a:off x="5300581" y="2282633"/>
            <a:ext cx="376893" cy="4992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024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534668541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4309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불러오기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306239"/>
            <a:ext cx="11380578" cy="304504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0226566" y="2963917"/>
            <a:ext cx="1334813" cy="483476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81848" y="3668505"/>
            <a:ext cx="3184635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deck.csv 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다운로드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6711" y="5366775"/>
            <a:ext cx="11213326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https://gist.github.com/garrettgman/9629323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6711" y="4572395"/>
            <a:ext cx="5827236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http://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bit.ly/</a:t>
            </a:r>
            <a:r>
              <a:rPr lang="en-US" altLang="ko-KR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deck_CSV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33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06" y="1251089"/>
            <a:ext cx="8529957" cy="17626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132413"/>
            <a:ext cx="8191500" cy="44196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불러오기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55834" y="1576552"/>
            <a:ext cx="2490952" cy="1376855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10" name="꺾인 연결선 9"/>
          <p:cNvCxnSpPr>
            <a:stCxn id="5" idx="2"/>
            <a:endCxn id="18" idx="1"/>
          </p:cNvCxnSpPr>
          <p:nvPr/>
        </p:nvCxnSpPr>
        <p:spPr>
          <a:xfrm rot="16200000" flipH="1">
            <a:off x="4566745" y="987972"/>
            <a:ext cx="1518745" cy="544961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8050924" y="4172607"/>
            <a:ext cx="2459421" cy="599090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450115" y="3239229"/>
            <a:ext cx="2236510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deck.csv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3340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불러오기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1" y="1224290"/>
            <a:ext cx="6426098" cy="531314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20965" y="622813"/>
            <a:ext cx="8145518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csv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는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','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를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구분자로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 데이터를 저장하는 </a:t>
            </a:r>
            <a:r>
              <a:rPr lang="ko-KR" altLang="en-US" sz="2400" dirty="0" err="1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텍스트파일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30571" y="1224290"/>
            <a:ext cx="4598378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메모리에 저장될 객체 이름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37" y="1912235"/>
            <a:ext cx="6953289" cy="450402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345184" y="2302486"/>
            <a:ext cx="2385848" cy="226312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5697" y="2205830"/>
            <a:ext cx="2896579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헤더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(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데이터 아님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)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6711" y="2436662"/>
            <a:ext cx="1532806" cy="230833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9" name="꺾인 연결선 8"/>
          <p:cNvCxnSpPr>
            <a:stCxn id="7" idx="3"/>
          </p:cNvCxnSpPr>
          <p:nvPr/>
        </p:nvCxnSpPr>
        <p:spPr>
          <a:xfrm flipV="1">
            <a:off x="2049517" y="2415642"/>
            <a:ext cx="2295667" cy="136437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16711" y="4334942"/>
            <a:ext cx="1532806" cy="230833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6710" y="4621507"/>
            <a:ext cx="3828473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문자열을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factor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로 변환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6710" y="5138904"/>
            <a:ext cx="3828473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여기서는 체크해제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14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User Interface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54423" y="1340241"/>
            <a:ext cx="37293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10 + 2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12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12 * 3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36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36 - 6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30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&gt; 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30 / 3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10</a:t>
            </a: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&gt; 1:6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[1] 1 2 3 4 5 6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54423" y="1340241"/>
            <a:ext cx="1710405" cy="4261773"/>
          </a:xfrm>
          <a:prstGeom prst="roundRect">
            <a:avLst>
              <a:gd name="adj" fmla="val 8064"/>
            </a:avLst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6208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불러오기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34" y="1264163"/>
            <a:ext cx="9478627" cy="527796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57234" y="2196662"/>
            <a:ext cx="4822545" cy="2112579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42841" y="2511972"/>
            <a:ext cx="4466897" cy="735725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2841" y="5108028"/>
            <a:ext cx="4466897" cy="199696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9771" y="4978995"/>
            <a:ext cx="5686947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작업 폴더와 파일이 위치한 폴더가 일치할 때만 보임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9876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2237"/>
          <a:stretch/>
        </p:blipFill>
        <p:spPr>
          <a:xfrm>
            <a:off x="516711" y="1353136"/>
            <a:ext cx="3143250" cy="28589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불러오기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16711" y="1269056"/>
            <a:ext cx="110972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           ➊</a:t>
            </a: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endParaRPr lang="en-US" altLang="ko-KR" sz="2400" dirty="0" smtClean="0">
              <a:latin typeface="Consolas" panose="020B0609020204030204" pitchFamily="49" charset="0"/>
              <a:ea typeface="나눔고딕코딩" panose="020D0009000000000000" pitchFamily="49" charset="-127"/>
            </a:endParaRPr>
          </a:p>
          <a:p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➊ head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와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tail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은 큰 데이터 세트를 살짝 엿보기 좋은 함수다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. head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함수는 데이터 세트의 처음 여섯 행을 보여주고</a:t>
            </a:r>
            <a:r>
              <a:rPr lang="en-US" altLang="ko-KR" sz="2400" dirty="0">
                <a:latin typeface="Consolas" panose="020B0609020204030204" pitchFamily="49" charset="0"/>
                <a:ea typeface="나눔고딕코딩" panose="020D0009000000000000" pitchFamily="49" charset="-127"/>
              </a:rPr>
              <a:t>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tail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함수는 마지막 여섯 행을 보여준다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.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기본 개수를 바꾸고 싶다면 예를 들면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head(deck, 18)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과 같이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head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나 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tail </a:t>
            </a:r>
            <a:r>
              <a:rPr lang="ko-KR" altLang="en-US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함수의 두 번째 인수에 원하는 개수를 입력하면 된다</a:t>
            </a:r>
            <a:r>
              <a:rPr lang="en-US" altLang="ko-KR" sz="2400" dirty="0" smtClean="0">
                <a:latin typeface="Consolas" panose="020B0609020204030204" pitchFamily="49" charset="0"/>
                <a:ea typeface="나눔고딕코딩" panose="020D0009000000000000" pitchFamily="49" charset="-127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94290" y="1944414"/>
            <a:ext cx="525517" cy="2267647"/>
          </a:xfrm>
          <a:prstGeom prst="roundRect">
            <a:avLst/>
          </a:prstGeom>
          <a:ln w="28575">
            <a:solidFill>
              <a:srgbClr val="DD462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82382" y="1353136"/>
            <a:ext cx="5959364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row number </a:t>
            </a:r>
          </a:p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데이터를 저장하려 하면 같이 저장된다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.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12" idx="2"/>
          </p:cNvCxnSpPr>
          <p:nvPr/>
        </p:nvCxnSpPr>
        <p:spPr>
          <a:xfrm rot="5400000" flipH="1" flipV="1">
            <a:off x="2695592" y="45589"/>
            <a:ext cx="2027928" cy="6305015"/>
          </a:xfrm>
          <a:prstGeom prst="bentConnector3">
            <a:avLst>
              <a:gd name="adj1" fmla="val -11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033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783898800"/>
              </p:ext>
            </p:extLst>
          </p:nvPr>
        </p:nvGraphicFramePr>
        <p:xfrm>
          <a:off x="672354" y="1371600"/>
          <a:ext cx="10986247" cy="520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72353" y="346841"/>
            <a:ext cx="10986247" cy="752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 </a:t>
            </a:r>
            <a:r>
              <a:rPr lang="ko-KR" altLang="en-US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객체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5825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516711" y="2362231"/>
            <a:ext cx="9968854" cy="411214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저장하기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84" t="14340"/>
          <a:stretch/>
        </p:blipFill>
        <p:spPr>
          <a:xfrm>
            <a:off x="516711" y="1303282"/>
            <a:ext cx="8294038" cy="3345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16711" y="1732400"/>
            <a:ext cx="11107730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왼쪽에 나타나는 번호를 제외하고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"card.csv"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로 </a:t>
            </a:r>
            <a:r>
              <a:rPr lang="en-US" altLang="ko-KR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csv</a:t>
            </a:r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파일을 저장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64442" y="5868221"/>
            <a:ext cx="2436696" cy="4616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latin typeface="Lucida Console" panose="020B0609040504020204" pitchFamily="49" charset="0"/>
                <a:ea typeface="나눔고딕코딩" panose="020D0009000000000000" pitchFamily="49" charset="-127"/>
              </a:rPr>
              <a:t>디렉토리 변경</a:t>
            </a:r>
            <a:endParaRPr lang="ko-KR" altLang="en-US" sz="2400" dirty="0">
              <a:latin typeface="Lucida Console" panose="020B0609040504020204" pitchFamily="49" charset="0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441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67319" y="637679"/>
            <a:ext cx="5352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6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Finished</a:t>
            </a:r>
            <a:endParaRPr lang="ko-KR" altLang="en-US" dirty="0"/>
          </a:p>
        </p:txBody>
      </p:sp>
      <p:pic>
        <p:nvPicPr>
          <p:cNvPr id="1028" name="Picture 4" descr="http://user2016.org/images/useR-larg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62" y="1570009"/>
            <a:ext cx="90106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391045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>
          <a:solidFill>
            <a:srgbClr val="DD462F"/>
          </a:solidFill>
        </a:ln>
      </a:spPr>
      <a:bodyPr wrap="square" rtlCol="0" anchor="ctr">
        <a:spAutoFit/>
      </a:bodyPr>
      <a:lstStyle>
        <a:defPPr algn="ctr">
          <a:defRPr sz="2400" dirty="0">
            <a:latin typeface="Lucida Console" panose="020B0609040504020204" pitchFamily="49" charset="0"/>
            <a:ea typeface="나눔고딕코딩" panose="020D0009000000000000" pitchFamily="49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Welcome_to_PowerPoint.potx" id="{92E1CA98-4344-46BD-A2F1-21716F3EF917}" vid="{1B9D48AB-EEBE-4B56-98BA-3D03D5B098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시작</Template>
  <TotalTime>879</TotalTime>
  <Words>2600</Words>
  <Application>Microsoft Office PowerPoint</Application>
  <PresentationFormat>와이드스크린</PresentationFormat>
  <Paragraphs>699</Paragraphs>
  <Slides>95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3" baseType="lpstr">
      <vt:lpstr>나눔고딕코딩</vt:lpstr>
      <vt:lpstr>Malgun Gothic</vt:lpstr>
      <vt:lpstr>Arial</vt:lpstr>
      <vt:lpstr>Consolas</vt:lpstr>
      <vt:lpstr>Lucida Console</vt:lpstr>
      <vt:lpstr>Segoe UI</vt:lpstr>
      <vt:lpstr>Segoe UI Light</vt:lpstr>
      <vt:lpstr>WelcomeDoc</vt:lpstr>
      <vt:lpstr>R Basic RStudio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sdl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시작</dc:title>
  <dc:creator>서종현</dc:creator>
  <cp:keywords/>
  <cp:lastModifiedBy>서종현</cp:lastModifiedBy>
  <cp:revision>286</cp:revision>
  <dcterms:created xsi:type="dcterms:W3CDTF">2015-11-12T10:17:49Z</dcterms:created>
  <dcterms:modified xsi:type="dcterms:W3CDTF">2015-12-19T05:40:30Z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TM10001108</vt:lpwstr>
  </property>
</Properties>
</file>